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6"/>
  </p:notesMasterIdLst>
  <p:sldIdLst>
    <p:sldId id="256" r:id="rId2"/>
    <p:sldId id="352" r:id="rId3"/>
    <p:sldId id="323" r:id="rId4"/>
    <p:sldId id="435" r:id="rId5"/>
    <p:sldId id="437" r:id="rId6"/>
    <p:sldId id="438" r:id="rId7"/>
    <p:sldId id="382" r:id="rId8"/>
    <p:sldId id="439" r:id="rId9"/>
    <p:sldId id="444" r:id="rId10"/>
    <p:sldId id="442" r:id="rId11"/>
    <p:sldId id="445" r:id="rId12"/>
    <p:sldId id="446" r:id="rId13"/>
    <p:sldId id="440" r:id="rId14"/>
    <p:sldId id="447" r:id="rId15"/>
    <p:sldId id="441" r:id="rId16"/>
    <p:sldId id="449" r:id="rId17"/>
    <p:sldId id="448" r:id="rId18"/>
    <p:sldId id="452" r:id="rId19"/>
    <p:sldId id="453" r:id="rId20"/>
    <p:sldId id="450" r:id="rId21"/>
    <p:sldId id="451" r:id="rId22"/>
    <p:sldId id="454" r:id="rId23"/>
    <p:sldId id="455" r:id="rId24"/>
    <p:sldId id="38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91AF"/>
    <a:srgbClr val="0000FF"/>
    <a:srgbClr val="4848B9"/>
    <a:srgbClr val="800000"/>
    <a:srgbClr val="319089"/>
    <a:srgbClr val="628C98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DB6157-266D-45B0-8F45-186F7503C3A3}" v="12732" dt="2021-01-05T16:34:46.9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>
        <p:scale>
          <a:sx n="90" d="100"/>
          <a:sy n="90" d="100"/>
        </p:scale>
        <p:origin x="1134" y="57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 geens" userId="7123bf18c6040445" providerId="LiveId" clId="{21DB6157-266D-45B0-8F45-186F7503C3A3}"/>
    <pc:docChg chg="undo custSel mod addSld delSld modSld sldOrd">
      <pc:chgData name="filip geens" userId="7123bf18c6040445" providerId="LiveId" clId="{21DB6157-266D-45B0-8F45-186F7503C3A3}" dt="2021-01-05T16:34:46.905" v="13458" actId="6549"/>
      <pc:docMkLst>
        <pc:docMk/>
      </pc:docMkLst>
      <pc:sldChg chg="addSp delSp modSp mod setBg">
        <pc:chgData name="filip geens" userId="7123bf18c6040445" providerId="LiveId" clId="{21DB6157-266D-45B0-8F45-186F7503C3A3}" dt="2020-12-31T14:14:11.669" v="22" actId="26606"/>
        <pc:sldMkLst>
          <pc:docMk/>
          <pc:sldMk cId="1631746638" sldId="256"/>
        </pc:sldMkLst>
        <pc:spChg chg="mod">
          <ac:chgData name="filip geens" userId="7123bf18c6040445" providerId="LiveId" clId="{21DB6157-266D-45B0-8F45-186F7503C3A3}" dt="2020-12-31T14:14:11.669" v="22" actId="26606"/>
          <ac:spMkLst>
            <pc:docMk/>
            <pc:sldMk cId="1631746638" sldId="256"/>
            <ac:spMk id="2" creationId="{6BC7102C-2669-4028-8681-91F769FD22B8}"/>
          </ac:spMkLst>
        </pc:spChg>
        <pc:spChg chg="mod">
          <ac:chgData name="filip geens" userId="7123bf18c6040445" providerId="LiveId" clId="{21DB6157-266D-45B0-8F45-186F7503C3A3}" dt="2020-12-31T14:14:11.669" v="22" actId="26606"/>
          <ac:spMkLst>
            <pc:docMk/>
            <pc:sldMk cId="1631746638" sldId="256"/>
            <ac:spMk id="3" creationId="{D59F3AE0-57DA-4D52-AE40-3287F6824262}"/>
          </ac:spMkLst>
        </pc:spChg>
        <pc:spChg chg="del">
          <ac:chgData name="filip geens" userId="7123bf18c6040445" providerId="LiveId" clId="{21DB6157-266D-45B0-8F45-186F7503C3A3}" dt="2020-12-31T14:14:11.669" v="22" actId="26606"/>
          <ac:spMkLst>
            <pc:docMk/>
            <pc:sldMk cId="1631746638" sldId="256"/>
            <ac:spMk id="17" creationId="{71B2258F-86CA-4D4D-8270-BC05FCDEBFB3}"/>
          </ac:spMkLst>
        </pc:spChg>
        <pc:spChg chg="add">
          <ac:chgData name="filip geens" userId="7123bf18c6040445" providerId="LiveId" clId="{21DB6157-266D-45B0-8F45-186F7503C3A3}" dt="2020-12-31T14:14:11.669" v="22" actId="26606"/>
          <ac:spMkLst>
            <pc:docMk/>
            <pc:sldMk cId="1631746638" sldId="256"/>
            <ac:spMk id="22" creationId="{5A59F003-E00A-43F9-91DC-CC54E3B87466}"/>
          </ac:spMkLst>
        </pc:spChg>
        <pc:spChg chg="add">
          <ac:chgData name="filip geens" userId="7123bf18c6040445" providerId="LiveId" clId="{21DB6157-266D-45B0-8F45-186F7503C3A3}" dt="2020-12-31T14:14:11.669" v="22" actId="26606"/>
          <ac:spMkLst>
            <pc:docMk/>
            <pc:sldMk cId="1631746638" sldId="256"/>
            <ac:spMk id="24" creationId="{D74A4382-E3AD-430A-9A1F-DFA3E0E77A7D}"/>
          </ac:spMkLst>
        </pc:spChg>
        <pc:spChg chg="add">
          <ac:chgData name="filip geens" userId="7123bf18c6040445" providerId="LiveId" clId="{21DB6157-266D-45B0-8F45-186F7503C3A3}" dt="2020-12-31T14:14:11.669" v="22" actId="26606"/>
          <ac:spMkLst>
            <pc:docMk/>
            <pc:sldMk cId="1631746638" sldId="256"/>
            <ac:spMk id="26" creationId="{79F40191-0F44-4FD1-82CC-ACB507C14BE6}"/>
          </ac:spMkLst>
        </pc:spChg>
        <pc:picChg chg="mod">
          <ac:chgData name="filip geens" userId="7123bf18c6040445" providerId="LiveId" clId="{21DB6157-266D-45B0-8F45-186F7503C3A3}" dt="2020-12-31T14:14:11.669" v="22" actId="26606"/>
          <ac:picMkLst>
            <pc:docMk/>
            <pc:sldMk cId="1631746638" sldId="256"/>
            <ac:picMk id="5" creationId="{D1169F05-AE73-425E-91DC-6307D63E3EAC}"/>
          </ac:picMkLst>
        </pc:picChg>
      </pc:sldChg>
      <pc:sldChg chg="modSp mod modAnim">
        <pc:chgData name="filip geens" userId="7123bf18c6040445" providerId="LiveId" clId="{21DB6157-266D-45B0-8F45-186F7503C3A3}" dt="2021-01-03T20:23:33.409" v="1220" actId="20577"/>
        <pc:sldMkLst>
          <pc:docMk/>
          <pc:sldMk cId="2729752352" sldId="323"/>
        </pc:sldMkLst>
        <pc:spChg chg="mod">
          <ac:chgData name="filip geens" userId="7123bf18c6040445" providerId="LiveId" clId="{21DB6157-266D-45B0-8F45-186F7503C3A3}" dt="2021-01-03T20:21:31.906" v="1026" actId="1076"/>
          <ac:spMkLst>
            <pc:docMk/>
            <pc:sldMk cId="2729752352" sldId="323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3T20:23:33.409" v="1220" actId="20577"/>
          <ac:spMkLst>
            <pc:docMk/>
            <pc:sldMk cId="2729752352" sldId="323"/>
            <ac:spMk id="3" creationId="{D4572BC4-CBD0-4E71-8A6D-BD2E3B6932DB}"/>
          </ac:spMkLst>
        </pc:spChg>
      </pc:sldChg>
      <pc:sldChg chg="del">
        <pc:chgData name="filip geens" userId="7123bf18c6040445" providerId="LiveId" clId="{21DB6157-266D-45B0-8F45-186F7503C3A3}" dt="2020-12-31T14:14:41.819" v="32" actId="47"/>
        <pc:sldMkLst>
          <pc:docMk/>
          <pc:sldMk cId="1682355499" sldId="351"/>
        </pc:sldMkLst>
      </pc:sldChg>
      <pc:sldChg chg="addSp delSp modSp mod">
        <pc:chgData name="filip geens" userId="7123bf18c6040445" providerId="LiveId" clId="{21DB6157-266D-45B0-8F45-186F7503C3A3}" dt="2020-12-31T14:18:36.169" v="97" actId="1076"/>
        <pc:sldMkLst>
          <pc:docMk/>
          <pc:sldMk cId="3917810352" sldId="352"/>
        </pc:sldMkLst>
        <pc:spChg chg="mod">
          <ac:chgData name="filip geens" userId="7123bf18c6040445" providerId="LiveId" clId="{21DB6157-266D-45B0-8F45-186F7503C3A3}" dt="2020-12-31T14:18:36.169" v="97" actId="1076"/>
          <ac:spMkLst>
            <pc:docMk/>
            <pc:sldMk cId="3917810352" sldId="352"/>
            <ac:spMk id="11" creationId="{4355865D-EE50-493F-AC56-B05ED5AAFDF9}"/>
          </ac:spMkLst>
        </pc:spChg>
        <pc:spChg chg="del">
          <ac:chgData name="filip geens" userId="7123bf18c6040445" providerId="LiveId" clId="{21DB6157-266D-45B0-8F45-186F7503C3A3}" dt="2020-12-31T14:17:40.309" v="85" actId="26606"/>
          <ac:spMkLst>
            <pc:docMk/>
            <pc:sldMk cId="3917810352" sldId="352"/>
            <ac:spMk id="28" creationId="{5A59F003-E00A-43F9-91DC-CC54E3B87466}"/>
          </ac:spMkLst>
        </pc:spChg>
        <pc:spChg chg="del">
          <ac:chgData name="filip geens" userId="7123bf18c6040445" providerId="LiveId" clId="{21DB6157-266D-45B0-8F45-186F7503C3A3}" dt="2020-12-31T14:17:40.309" v="85" actId="26606"/>
          <ac:spMkLst>
            <pc:docMk/>
            <pc:sldMk cId="3917810352" sldId="352"/>
            <ac:spMk id="30" creationId="{D74A4382-E3AD-430A-9A1F-DFA3E0E77A7D}"/>
          </ac:spMkLst>
        </pc:spChg>
        <pc:spChg chg="del">
          <ac:chgData name="filip geens" userId="7123bf18c6040445" providerId="LiveId" clId="{21DB6157-266D-45B0-8F45-186F7503C3A3}" dt="2020-12-31T14:17:40.309" v="85" actId="26606"/>
          <ac:spMkLst>
            <pc:docMk/>
            <pc:sldMk cId="3917810352" sldId="352"/>
            <ac:spMk id="32" creationId="{79F40191-0F44-4FD1-82CC-ACB507C14BE6}"/>
          </ac:spMkLst>
        </pc:spChg>
        <pc:spChg chg="add">
          <ac:chgData name="filip geens" userId="7123bf18c6040445" providerId="LiveId" clId="{21DB6157-266D-45B0-8F45-186F7503C3A3}" dt="2020-12-31T14:17:40.309" v="85" actId="26606"/>
          <ac:spMkLst>
            <pc:docMk/>
            <pc:sldMk cId="3917810352" sldId="352"/>
            <ac:spMk id="37" creationId="{0671A8AE-40A1-4631-A6B8-581AFF065482}"/>
          </ac:spMkLst>
        </pc:spChg>
        <pc:spChg chg="add">
          <ac:chgData name="filip geens" userId="7123bf18c6040445" providerId="LiveId" clId="{21DB6157-266D-45B0-8F45-186F7503C3A3}" dt="2020-12-31T14:17:40.309" v="85" actId="26606"/>
          <ac:spMkLst>
            <pc:docMk/>
            <pc:sldMk cId="3917810352" sldId="352"/>
            <ac:spMk id="39" creationId="{AB58EF07-17C2-48CF-ABB0-EEF1F17CB8F0}"/>
          </ac:spMkLst>
        </pc:spChg>
        <pc:spChg chg="add">
          <ac:chgData name="filip geens" userId="7123bf18c6040445" providerId="LiveId" clId="{21DB6157-266D-45B0-8F45-186F7503C3A3}" dt="2020-12-31T14:17:40.309" v="85" actId="26606"/>
          <ac:spMkLst>
            <pc:docMk/>
            <pc:sldMk cId="3917810352" sldId="352"/>
            <ac:spMk id="41" creationId="{AF2F604E-43BE-4DC3-B983-E071523364F8}"/>
          </ac:spMkLst>
        </pc:spChg>
        <pc:spChg chg="add">
          <ac:chgData name="filip geens" userId="7123bf18c6040445" providerId="LiveId" clId="{21DB6157-266D-45B0-8F45-186F7503C3A3}" dt="2020-12-31T14:17:40.309" v="85" actId="26606"/>
          <ac:spMkLst>
            <pc:docMk/>
            <pc:sldMk cId="3917810352" sldId="352"/>
            <ac:spMk id="43" creationId="{08C9B587-E65E-4B52-B37C-ABEBB6E87928}"/>
          </ac:spMkLst>
        </pc:spChg>
        <pc:picChg chg="mod">
          <ac:chgData name="filip geens" userId="7123bf18c6040445" providerId="LiveId" clId="{21DB6157-266D-45B0-8F45-186F7503C3A3}" dt="2020-12-31T14:18:30.656" v="96" actId="1076"/>
          <ac:picMkLst>
            <pc:docMk/>
            <pc:sldMk cId="3917810352" sldId="352"/>
            <ac:picMk id="3" creationId="{4597C528-27F1-4CCE-8C90-8F931776DCED}"/>
          </ac:picMkLst>
        </pc:picChg>
      </pc:sldChg>
      <pc:sldChg chg="del">
        <pc:chgData name="filip geens" userId="7123bf18c6040445" providerId="LiveId" clId="{21DB6157-266D-45B0-8F45-186F7503C3A3}" dt="2020-12-31T14:14:47.627" v="33" actId="47"/>
        <pc:sldMkLst>
          <pc:docMk/>
          <pc:sldMk cId="3780250147" sldId="365"/>
        </pc:sldMkLst>
      </pc:sldChg>
      <pc:sldChg chg="del">
        <pc:chgData name="filip geens" userId="7123bf18c6040445" providerId="LiveId" clId="{21DB6157-266D-45B0-8F45-186F7503C3A3}" dt="2020-12-31T14:14:36.852" v="31" actId="47"/>
        <pc:sldMkLst>
          <pc:docMk/>
          <pc:sldMk cId="4046306831" sldId="368"/>
        </pc:sldMkLst>
      </pc:sldChg>
      <pc:sldChg chg="del">
        <pc:chgData name="filip geens" userId="7123bf18c6040445" providerId="LiveId" clId="{21DB6157-266D-45B0-8F45-186F7503C3A3}" dt="2020-12-31T14:14:36.852" v="31" actId="47"/>
        <pc:sldMkLst>
          <pc:docMk/>
          <pc:sldMk cId="2776733900" sldId="369"/>
        </pc:sldMkLst>
      </pc:sldChg>
      <pc:sldChg chg="del">
        <pc:chgData name="filip geens" userId="7123bf18c6040445" providerId="LiveId" clId="{21DB6157-266D-45B0-8F45-186F7503C3A3}" dt="2020-12-31T14:14:36.852" v="31" actId="47"/>
        <pc:sldMkLst>
          <pc:docMk/>
          <pc:sldMk cId="341633422" sldId="370"/>
        </pc:sldMkLst>
      </pc:sldChg>
      <pc:sldChg chg="del">
        <pc:chgData name="filip geens" userId="7123bf18c6040445" providerId="LiveId" clId="{21DB6157-266D-45B0-8F45-186F7503C3A3}" dt="2020-12-31T14:14:41.819" v="32" actId="47"/>
        <pc:sldMkLst>
          <pc:docMk/>
          <pc:sldMk cId="1097430581" sldId="371"/>
        </pc:sldMkLst>
      </pc:sldChg>
      <pc:sldChg chg="modSp del mod">
        <pc:chgData name="filip geens" userId="7123bf18c6040445" providerId="LiveId" clId="{21DB6157-266D-45B0-8F45-186F7503C3A3}" dt="2021-01-04T22:40:32.647" v="11495" actId="47"/>
        <pc:sldMkLst>
          <pc:docMk/>
          <pc:sldMk cId="1991926701" sldId="372"/>
        </pc:sldMkLst>
        <pc:spChg chg="mod">
          <ac:chgData name="filip geens" userId="7123bf18c6040445" providerId="LiveId" clId="{21DB6157-266D-45B0-8F45-186F7503C3A3}" dt="2020-12-31T14:15:16.244" v="39" actId="6549"/>
          <ac:spMkLst>
            <pc:docMk/>
            <pc:sldMk cId="1991926701" sldId="372"/>
            <ac:spMk id="11" creationId="{4355865D-EE50-493F-AC56-B05ED5AAFDF9}"/>
          </ac:spMkLst>
        </pc:spChg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1777065492" sldId="373"/>
        </pc:sldMkLst>
      </pc:sldChg>
      <pc:sldChg chg="del">
        <pc:chgData name="filip geens" userId="7123bf18c6040445" providerId="LiveId" clId="{21DB6157-266D-45B0-8F45-186F7503C3A3}" dt="2020-12-31T14:14:36.852" v="31" actId="47"/>
        <pc:sldMkLst>
          <pc:docMk/>
          <pc:sldMk cId="169713582" sldId="374"/>
        </pc:sldMkLst>
      </pc:sldChg>
      <pc:sldChg chg="del">
        <pc:chgData name="filip geens" userId="7123bf18c6040445" providerId="LiveId" clId="{21DB6157-266D-45B0-8F45-186F7503C3A3}" dt="2020-12-31T14:14:36.852" v="31" actId="47"/>
        <pc:sldMkLst>
          <pc:docMk/>
          <pc:sldMk cId="694943289" sldId="375"/>
        </pc:sldMkLst>
      </pc:sldChg>
      <pc:sldChg chg="del">
        <pc:chgData name="filip geens" userId="7123bf18c6040445" providerId="LiveId" clId="{21DB6157-266D-45B0-8F45-186F7503C3A3}" dt="2020-12-31T14:14:47.627" v="33" actId="47"/>
        <pc:sldMkLst>
          <pc:docMk/>
          <pc:sldMk cId="948902603" sldId="376"/>
        </pc:sldMkLst>
      </pc:sldChg>
      <pc:sldChg chg="del">
        <pc:chgData name="filip geens" userId="7123bf18c6040445" providerId="LiveId" clId="{21DB6157-266D-45B0-8F45-186F7503C3A3}" dt="2020-12-31T14:14:41.819" v="32" actId="47"/>
        <pc:sldMkLst>
          <pc:docMk/>
          <pc:sldMk cId="866902140" sldId="377"/>
        </pc:sldMkLst>
      </pc:sldChg>
      <pc:sldChg chg="del">
        <pc:chgData name="filip geens" userId="7123bf18c6040445" providerId="LiveId" clId="{21DB6157-266D-45B0-8F45-186F7503C3A3}" dt="2020-12-31T14:14:47.627" v="33" actId="47"/>
        <pc:sldMkLst>
          <pc:docMk/>
          <pc:sldMk cId="4055031948" sldId="378"/>
        </pc:sldMkLst>
      </pc:sldChg>
      <pc:sldChg chg="del">
        <pc:chgData name="filip geens" userId="7123bf18c6040445" providerId="LiveId" clId="{21DB6157-266D-45B0-8F45-186F7503C3A3}" dt="2020-12-31T14:14:47.627" v="33" actId="47"/>
        <pc:sldMkLst>
          <pc:docMk/>
          <pc:sldMk cId="4209244368" sldId="379"/>
        </pc:sldMkLst>
      </pc:sldChg>
      <pc:sldChg chg="del">
        <pc:chgData name="filip geens" userId="7123bf18c6040445" providerId="LiveId" clId="{21DB6157-266D-45B0-8F45-186F7503C3A3}" dt="2020-12-31T14:14:47.627" v="33" actId="47"/>
        <pc:sldMkLst>
          <pc:docMk/>
          <pc:sldMk cId="735494679" sldId="380"/>
        </pc:sldMkLst>
      </pc:sldChg>
      <pc:sldChg chg="del">
        <pc:chgData name="filip geens" userId="7123bf18c6040445" providerId="LiveId" clId="{21DB6157-266D-45B0-8F45-186F7503C3A3}" dt="2020-12-31T14:14:47.627" v="33" actId="47"/>
        <pc:sldMkLst>
          <pc:docMk/>
          <pc:sldMk cId="3162800539" sldId="381"/>
        </pc:sldMkLst>
      </pc:sldChg>
      <pc:sldChg chg="modSp mod modAnim">
        <pc:chgData name="filip geens" userId="7123bf18c6040445" providerId="LiveId" clId="{21DB6157-266D-45B0-8F45-186F7503C3A3}" dt="2021-01-05T16:10:53.473" v="13314" actId="20577"/>
        <pc:sldMkLst>
          <pc:docMk/>
          <pc:sldMk cId="2486564127" sldId="382"/>
        </pc:sldMkLst>
        <pc:spChg chg="mod">
          <ac:chgData name="filip geens" userId="7123bf18c6040445" providerId="LiveId" clId="{21DB6157-266D-45B0-8F45-186F7503C3A3}" dt="2021-01-04T16:59:43.160" v="5780" actId="1076"/>
          <ac:spMkLst>
            <pc:docMk/>
            <pc:sldMk cId="2486564127" sldId="382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10:53.473" v="13314" actId="20577"/>
          <ac:spMkLst>
            <pc:docMk/>
            <pc:sldMk cId="2486564127" sldId="382"/>
            <ac:spMk id="3" creationId="{D4572BC4-CBD0-4E71-8A6D-BD2E3B6932DB}"/>
          </ac:spMkLst>
        </pc:spChg>
      </pc:sldChg>
      <pc:sldChg chg="del">
        <pc:chgData name="filip geens" userId="7123bf18c6040445" providerId="LiveId" clId="{21DB6157-266D-45B0-8F45-186F7503C3A3}" dt="2020-12-31T14:14:59.715" v="37" actId="47"/>
        <pc:sldMkLst>
          <pc:docMk/>
          <pc:sldMk cId="4215304480" sldId="383"/>
        </pc:sldMkLst>
      </pc:sldChg>
      <pc:sldChg chg="del">
        <pc:chgData name="filip geens" userId="7123bf18c6040445" providerId="LiveId" clId="{21DB6157-266D-45B0-8F45-186F7503C3A3}" dt="2020-12-31T14:14:59.715" v="37" actId="47"/>
        <pc:sldMkLst>
          <pc:docMk/>
          <pc:sldMk cId="2946688162" sldId="384"/>
        </pc:sldMkLst>
      </pc:sldChg>
      <pc:sldChg chg="del">
        <pc:chgData name="filip geens" userId="7123bf18c6040445" providerId="LiveId" clId="{21DB6157-266D-45B0-8F45-186F7503C3A3}" dt="2020-12-31T14:14:59.715" v="37" actId="47"/>
        <pc:sldMkLst>
          <pc:docMk/>
          <pc:sldMk cId="1855649613" sldId="385"/>
        </pc:sldMkLst>
      </pc:sldChg>
      <pc:sldChg chg="modSp mod modAnim">
        <pc:chgData name="filip geens" userId="7123bf18c6040445" providerId="LiveId" clId="{21DB6157-266D-45B0-8F45-186F7503C3A3}" dt="2021-01-05T16:34:46.905" v="13458" actId="6549"/>
        <pc:sldMkLst>
          <pc:docMk/>
          <pc:sldMk cId="3488432759" sldId="386"/>
        </pc:sldMkLst>
        <pc:spChg chg="mod">
          <ac:chgData name="filip geens" userId="7123bf18c6040445" providerId="LiveId" clId="{21DB6157-266D-45B0-8F45-186F7503C3A3}" dt="2021-01-05T16:34:46.905" v="13458" actId="6549"/>
          <ac:spMkLst>
            <pc:docMk/>
            <pc:sldMk cId="3488432759" sldId="386"/>
            <ac:spMk id="3" creationId="{D4572BC4-CBD0-4E71-8A6D-BD2E3B6932DB}"/>
          </ac:spMkLst>
        </pc:spChg>
      </pc:sldChg>
      <pc:sldChg chg="del">
        <pc:chgData name="filip geens" userId="7123bf18c6040445" providerId="LiveId" clId="{21DB6157-266D-45B0-8F45-186F7503C3A3}" dt="2020-12-31T14:14:59.715" v="37" actId="47"/>
        <pc:sldMkLst>
          <pc:docMk/>
          <pc:sldMk cId="2140037794" sldId="387"/>
        </pc:sldMkLst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407941164" sldId="388"/>
        </pc:sldMkLst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4099736432" sldId="389"/>
        </pc:sldMkLst>
      </pc:sldChg>
      <pc:sldChg chg="modSp add del mod ord modAnim">
        <pc:chgData name="filip geens" userId="7123bf18c6040445" providerId="LiveId" clId="{21DB6157-266D-45B0-8F45-186F7503C3A3}" dt="2021-01-03T21:26:53.909" v="3895" actId="47"/>
        <pc:sldMkLst>
          <pc:docMk/>
          <pc:sldMk cId="3859066531" sldId="390"/>
        </pc:sldMkLst>
        <pc:spChg chg="mod">
          <ac:chgData name="filip geens" userId="7123bf18c6040445" providerId="LiveId" clId="{21DB6157-266D-45B0-8F45-186F7503C3A3}" dt="2020-12-31T14:15:47.459" v="45" actId="6549"/>
          <ac:spMkLst>
            <pc:docMk/>
            <pc:sldMk cId="3859066531" sldId="390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0-12-31T14:15:51.361" v="46" actId="6549"/>
          <ac:spMkLst>
            <pc:docMk/>
            <pc:sldMk cId="3859066531" sldId="390"/>
            <ac:spMk id="3" creationId="{D4572BC4-CBD0-4E71-8A6D-BD2E3B6932DB}"/>
          </ac:spMkLst>
        </pc:spChg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4274032895" sldId="391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2764798513" sldId="392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4274741803" sldId="393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3398129595" sldId="394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3069184122" sldId="395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3428810516" sldId="396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1342344123" sldId="397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3450065268" sldId="398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1910473541" sldId="399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1275216110" sldId="400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1480857224" sldId="402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3073650366" sldId="403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2943879232" sldId="404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558726529" sldId="405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446113265" sldId="406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404649273" sldId="407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2838442409" sldId="408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4226346479" sldId="409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406550689" sldId="410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2227454810" sldId="411"/>
        </pc:sldMkLst>
      </pc:sldChg>
      <pc:sldChg chg="del">
        <pc:chgData name="filip geens" userId="7123bf18c6040445" providerId="LiveId" clId="{21DB6157-266D-45B0-8F45-186F7503C3A3}" dt="2020-12-31T14:15:21.986" v="40" actId="47"/>
        <pc:sldMkLst>
          <pc:docMk/>
          <pc:sldMk cId="2426211825" sldId="412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3311013338" sldId="413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1598995034" sldId="414"/>
        </pc:sldMkLst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1889203013" sldId="415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1354860847" sldId="416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925190421" sldId="417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1013252083" sldId="418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1177559055" sldId="419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924696395" sldId="420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2412355325" sldId="421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2590012539" sldId="422"/>
        </pc:sldMkLst>
      </pc:sldChg>
      <pc:sldChg chg="del">
        <pc:chgData name="filip geens" userId="7123bf18c6040445" providerId="LiveId" clId="{21DB6157-266D-45B0-8F45-186F7503C3A3}" dt="2020-12-31T14:15:30.068" v="41" actId="47"/>
        <pc:sldMkLst>
          <pc:docMk/>
          <pc:sldMk cId="613714563" sldId="424"/>
        </pc:sldMkLst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1239947543" sldId="426"/>
        </pc:sldMkLst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2501212549" sldId="427"/>
        </pc:sldMkLst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854126936" sldId="428"/>
        </pc:sldMkLst>
      </pc:sldChg>
      <pc:sldChg chg="modSp del mod">
        <pc:chgData name="filip geens" userId="7123bf18c6040445" providerId="LiveId" clId="{21DB6157-266D-45B0-8F45-186F7503C3A3}" dt="2021-01-04T22:40:33.751" v="11496" actId="47"/>
        <pc:sldMkLst>
          <pc:docMk/>
          <pc:sldMk cId="647201208" sldId="429"/>
        </pc:sldMkLst>
        <pc:spChg chg="mod">
          <ac:chgData name="filip geens" userId="7123bf18c6040445" providerId="LiveId" clId="{21DB6157-266D-45B0-8F45-186F7503C3A3}" dt="2020-12-31T14:15:35.075" v="42" actId="6549"/>
          <ac:spMkLst>
            <pc:docMk/>
            <pc:sldMk cId="647201208" sldId="429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0-12-31T14:15:40.984" v="44" actId="14100"/>
          <ac:spMkLst>
            <pc:docMk/>
            <pc:sldMk cId="647201208" sldId="429"/>
            <ac:spMk id="3" creationId="{D4572BC4-CBD0-4E71-8A6D-BD2E3B6932DB}"/>
          </ac:spMkLst>
        </pc:spChg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4118545186" sldId="430"/>
        </pc:sldMkLst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2151251460" sldId="431"/>
        </pc:sldMkLst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3514575066" sldId="433"/>
        </pc:sldMkLst>
      </pc:sldChg>
      <pc:sldChg chg="del">
        <pc:chgData name="filip geens" userId="7123bf18c6040445" providerId="LiveId" clId="{21DB6157-266D-45B0-8F45-186F7503C3A3}" dt="2021-01-04T22:40:35.664" v="11498" actId="47"/>
        <pc:sldMkLst>
          <pc:docMk/>
          <pc:sldMk cId="443262340" sldId="434"/>
        </pc:sldMkLst>
      </pc:sldChg>
      <pc:sldChg chg="modSp add mod modAnim">
        <pc:chgData name="filip geens" userId="7123bf18c6040445" providerId="LiveId" clId="{21DB6157-266D-45B0-8F45-186F7503C3A3}" dt="2021-01-05T16:08:24.696" v="13312" actId="313"/>
        <pc:sldMkLst>
          <pc:docMk/>
          <pc:sldMk cId="36293610" sldId="435"/>
        </pc:sldMkLst>
        <pc:spChg chg="mod">
          <ac:chgData name="filip geens" userId="7123bf18c6040445" providerId="LiveId" clId="{21DB6157-266D-45B0-8F45-186F7503C3A3}" dt="2021-01-03T20:33:51.891" v="1901" actId="1076"/>
          <ac:spMkLst>
            <pc:docMk/>
            <pc:sldMk cId="36293610" sldId="435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08:24.696" v="13312" actId="313"/>
          <ac:spMkLst>
            <pc:docMk/>
            <pc:sldMk cId="36293610" sldId="435"/>
            <ac:spMk id="3" creationId="{D4572BC4-CBD0-4E71-8A6D-BD2E3B6932DB}"/>
          </ac:spMkLst>
        </pc:spChg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3239255925" sldId="435"/>
        </pc:sldMkLst>
      </pc:sldChg>
      <pc:sldChg chg="modSp add del mod">
        <pc:chgData name="filip geens" userId="7123bf18c6040445" providerId="LiveId" clId="{21DB6157-266D-45B0-8F45-186F7503C3A3}" dt="2021-01-03T20:34:57.363" v="1984" actId="47"/>
        <pc:sldMkLst>
          <pc:docMk/>
          <pc:sldMk cId="1966497023" sldId="436"/>
        </pc:sldMkLst>
        <pc:spChg chg="mod">
          <ac:chgData name="filip geens" userId="7123bf18c6040445" providerId="LiveId" clId="{21DB6157-266D-45B0-8F45-186F7503C3A3}" dt="2020-12-31T14:20:26.299" v="198" actId="20577"/>
          <ac:spMkLst>
            <pc:docMk/>
            <pc:sldMk cId="1966497023" sldId="436"/>
            <ac:spMk id="2" creationId="{C5670A04-1F4B-4E8C-82B2-B446AF1D161A}"/>
          </ac:spMkLst>
        </pc:spChg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2332162427" sldId="436"/>
        </pc:sldMkLst>
      </pc:sldChg>
      <pc:sldChg chg="addSp delSp modSp add mod ord">
        <pc:chgData name="filip geens" userId="7123bf18c6040445" providerId="LiveId" clId="{21DB6157-266D-45B0-8F45-186F7503C3A3}" dt="2021-01-03T20:37:46.889" v="2024" actId="20577"/>
        <pc:sldMkLst>
          <pc:docMk/>
          <pc:sldMk cId="128175727" sldId="437"/>
        </pc:sldMkLst>
        <pc:spChg chg="mod">
          <ac:chgData name="filip geens" userId="7123bf18c6040445" providerId="LiveId" clId="{21DB6157-266D-45B0-8F45-186F7503C3A3}" dt="2021-01-03T20:37:46.889" v="2024" actId="20577"/>
          <ac:spMkLst>
            <pc:docMk/>
            <pc:sldMk cId="128175727" sldId="437"/>
            <ac:spMk id="11" creationId="{4355865D-EE50-493F-AC56-B05ED5AAFDF9}"/>
          </ac:spMkLst>
        </pc:spChg>
        <pc:spChg chg="del">
          <ac:chgData name="filip geens" userId="7123bf18c6040445" providerId="LiveId" clId="{21DB6157-266D-45B0-8F45-186F7503C3A3}" dt="2020-12-31T14:22:08.128" v="221" actId="26606"/>
          <ac:spMkLst>
            <pc:docMk/>
            <pc:sldMk cId="128175727" sldId="437"/>
            <ac:spMk id="37" creationId="{0671A8AE-40A1-4631-A6B8-581AFF065482}"/>
          </ac:spMkLst>
        </pc:spChg>
        <pc:spChg chg="del">
          <ac:chgData name="filip geens" userId="7123bf18c6040445" providerId="LiveId" clId="{21DB6157-266D-45B0-8F45-186F7503C3A3}" dt="2020-12-31T14:22:08.128" v="221" actId="26606"/>
          <ac:spMkLst>
            <pc:docMk/>
            <pc:sldMk cId="128175727" sldId="437"/>
            <ac:spMk id="39" creationId="{AB58EF07-17C2-48CF-ABB0-EEF1F17CB8F0}"/>
          </ac:spMkLst>
        </pc:spChg>
        <pc:spChg chg="del">
          <ac:chgData name="filip geens" userId="7123bf18c6040445" providerId="LiveId" clId="{21DB6157-266D-45B0-8F45-186F7503C3A3}" dt="2020-12-31T14:22:08.128" v="221" actId="26606"/>
          <ac:spMkLst>
            <pc:docMk/>
            <pc:sldMk cId="128175727" sldId="437"/>
            <ac:spMk id="41" creationId="{AF2F604E-43BE-4DC3-B983-E071523364F8}"/>
          </ac:spMkLst>
        </pc:spChg>
        <pc:spChg chg="del">
          <ac:chgData name="filip geens" userId="7123bf18c6040445" providerId="LiveId" clId="{21DB6157-266D-45B0-8F45-186F7503C3A3}" dt="2020-12-31T14:22:08.128" v="221" actId="26606"/>
          <ac:spMkLst>
            <pc:docMk/>
            <pc:sldMk cId="128175727" sldId="437"/>
            <ac:spMk id="43" creationId="{08C9B587-E65E-4B52-B37C-ABEBB6E87928}"/>
          </ac:spMkLst>
        </pc:spChg>
        <pc:spChg chg="add">
          <ac:chgData name="filip geens" userId="7123bf18c6040445" providerId="LiveId" clId="{21DB6157-266D-45B0-8F45-186F7503C3A3}" dt="2020-12-31T14:22:08.128" v="221" actId="26606"/>
          <ac:spMkLst>
            <pc:docMk/>
            <pc:sldMk cId="128175727" sldId="437"/>
            <ac:spMk id="48" creationId="{0671A8AE-40A1-4631-A6B8-581AFF065482}"/>
          </ac:spMkLst>
        </pc:spChg>
        <pc:spChg chg="add">
          <ac:chgData name="filip geens" userId="7123bf18c6040445" providerId="LiveId" clId="{21DB6157-266D-45B0-8F45-186F7503C3A3}" dt="2020-12-31T14:22:08.128" v="221" actId="26606"/>
          <ac:spMkLst>
            <pc:docMk/>
            <pc:sldMk cId="128175727" sldId="437"/>
            <ac:spMk id="50" creationId="{AB58EF07-17C2-48CF-ABB0-EEF1F17CB8F0}"/>
          </ac:spMkLst>
        </pc:spChg>
        <pc:spChg chg="add">
          <ac:chgData name="filip geens" userId="7123bf18c6040445" providerId="LiveId" clId="{21DB6157-266D-45B0-8F45-186F7503C3A3}" dt="2020-12-31T14:22:08.128" v="221" actId="26606"/>
          <ac:spMkLst>
            <pc:docMk/>
            <pc:sldMk cId="128175727" sldId="437"/>
            <ac:spMk id="52" creationId="{AF2F604E-43BE-4DC3-B983-E071523364F8}"/>
          </ac:spMkLst>
        </pc:spChg>
        <pc:spChg chg="add">
          <ac:chgData name="filip geens" userId="7123bf18c6040445" providerId="LiveId" clId="{21DB6157-266D-45B0-8F45-186F7503C3A3}" dt="2020-12-31T14:22:08.128" v="221" actId="26606"/>
          <ac:spMkLst>
            <pc:docMk/>
            <pc:sldMk cId="128175727" sldId="437"/>
            <ac:spMk id="54" creationId="{08C9B587-E65E-4B52-B37C-ABEBB6E87928}"/>
          </ac:spMkLst>
        </pc:spChg>
        <pc:picChg chg="mod">
          <ac:chgData name="filip geens" userId="7123bf18c6040445" providerId="LiveId" clId="{21DB6157-266D-45B0-8F45-186F7503C3A3}" dt="2020-12-31T14:22:08.128" v="221" actId="26606"/>
          <ac:picMkLst>
            <pc:docMk/>
            <pc:sldMk cId="128175727" sldId="437"/>
            <ac:picMk id="3" creationId="{4597C528-27F1-4CCE-8C90-8F931776DCED}"/>
          </ac:picMkLst>
        </pc:picChg>
      </pc:sldChg>
      <pc:sldChg chg="del">
        <pc:chgData name="filip geens" userId="7123bf18c6040445" providerId="LiveId" clId="{21DB6157-266D-45B0-8F45-186F7503C3A3}" dt="2020-12-31T14:15:57.383" v="47" actId="47"/>
        <pc:sldMkLst>
          <pc:docMk/>
          <pc:sldMk cId="903755608" sldId="437"/>
        </pc:sldMkLst>
      </pc:sldChg>
      <pc:sldChg chg="modSp add mod ord modAnim">
        <pc:chgData name="filip geens" userId="7123bf18c6040445" providerId="LiveId" clId="{21DB6157-266D-45B0-8F45-186F7503C3A3}" dt="2021-01-03T20:51:05.546" v="3268" actId="27636"/>
        <pc:sldMkLst>
          <pc:docMk/>
          <pc:sldMk cId="54683009" sldId="438"/>
        </pc:sldMkLst>
        <pc:spChg chg="mod">
          <ac:chgData name="filip geens" userId="7123bf18c6040445" providerId="LiveId" clId="{21DB6157-266D-45B0-8F45-186F7503C3A3}" dt="2021-01-03T20:40:23.388" v="2142" actId="20577"/>
          <ac:spMkLst>
            <pc:docMk/>
            <pc:sldMk cId="54683009" sldId="438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3T20:51:05.546" v="3268" actId="27636"/>
          <ac:spMkLst>
            <pc:docMk/>
            <pc:sldMk cId="54683009" sldId="438"/>
            <ac:spMk id="3" creationId="{D4572BC4-CBD0-4E71-8A6D-BD2E3B6932DB}"/>
          </ac:spMkLst>
        </pc:spChg>
      </pc:sldChg>
      <pc:sldChg chg="del">
        <pc:chgData name="filip geens" userId="7123bf18c6040445" providerId="LiveId" clId="{21DB6157-266D-45B0-8F45-186F7503C3A3}" dt="2020-12-31T14:14:36.852" v="31" actId="47"/>
        <pc:sldMkLst>
          <pc:docMk/>
          <pc:sldMk cId="3612602833" sldId="438"/>
        </pc:sldMkLst>
      </pc:sldChg>
      <pc:sldChg chg="modSp add mod modAnim">
        <pc:chgData name="filip geens" userId="7123bf18c6040445" providerId="LiveId" clId="{21DB6157-266D-45B0-8F45-186F7503C3A3}" dt="2021-01-05T16:13:08.152" v="13317" actId="20577"/>
        <pc:sldMkLst>
          <pc:docMk/>
          <pc:sldMk cId="507095123" sldId="439"/>
        </pc:sldMkLst>
        <pc:spChg chg="mod">
          <ac:chgData name="filip geens" userId="7123bf18c6040445" providerId="LiveId" clId="{21DB6157-266D-45B0-8F45-186F7503C3A3}" dt="2021-01-04T16:52:19.448" v="4923" actId="6549"/>
          <ac:spMkLst>
            <pc:docMk/>
            <pc:sldMk cId="507095123" sldId="439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13:08.152" v="13317" actId="20577"/>
          <ac:spMkLst>
            <pc:docMk/>
            <pc:sldMk cId="507095123" sldId="439"/>
            <ac:spMk id="3" creationId="{D4572BC4-CBD0-4E71-8A6D-BD2E3B6932DB}"/>
          </ac:spMkLst>
        </pc:spChg>
      </pc:sldChg>
      <pc:sldChg chg="modSp add mod ord modAnim">
        <pc:chgData name="filip geens" userId="7123bf18c6040445" providerId="LiveId" clId="{21DB6157-266D-45B0-8F45-186F7503C3A3}" dt="2021-01-05T16:20:28.765" v="13362" actId="20577"/>
        <pc:sldMkLst>
          <pc:docMk/>
          <pc:sldMk cId="2906899889" sldId="440"/>
        </pc:sldMkLst>
        <pc:spChg chg="mod">
          <ac:chgData name="filip geens" userId="7123bf18c6040445" providerId="LiveId" clId="{21DB6157-266D-45B0-8F45-186F7503C3A3}" dt="2021-01-04T20:01:56.815" v="6868" actId="20577"/>
          <ac:spMkLst>
            <pc:docMk/>
            <pc:sldMk cId="2906899889" sldId="440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20:28.765" v="13362" actId="20577"/>
          <ac:spMkLst>
            <pc:docMk/>
            <pc:sldMk cId="2906899889" sldId="440"/>
            <ac:spMk id="3" creationId="{D4572BC4-CBD0-4E71-8A6D-BD2E3B6932DB}"/>
          </ac:spMkLst>
        </pc:spChg>
      </pc:sldChg>
      <pc:sldChg chg="addSp delSp modSp add mod modAnim">
        <pc:chgData name="filip geens" userId="7123bf18c6040445" providerId="LiveId" clId="{21DB6157-266D-45B0-8F45-186F7503C3A3}" dt="2021-01-05T16:23:58.862" v="13371" actId="1076"/>
        <pc:sldMkLst>
          <pc:docMk/>
          <pc:sldMk cId="4161427404" sldId="441"/>
        </pc:sldMkLst>
        <pc:spChg chg="del">
          <ac:chgData name="filip geens" userId="7123bf18c6040445" providerId="LiveId" clId="{21DB6157-266D-45B0-8F45-186F7503C3A3}" dt="2021-01-04T20:39:01.219" v="9245" actId="478"/>
          <ac:spMkLst>
            <pc:docMk/>
            <pc:sldMk cId="4161427404" sldId="441"/>
            <ac:spMk id="2" creationId="{C5670A04-1F4B-4E8C-82B2-B446AF1D161A}"/>
          </ac:spMkLst>
        </pc:spChg>
        <pc:spChg chg="add mod">
          <ac:chgData name="filip geens" userId="7123bf18c6040445" providerId="LiveId" clId="{21DB6157-266D-45B0-8F45-186F7503C3A3}" dt="2021-01-05T16:23:58.862" v="13371" actId="1076"/>
          <ac:spMkLst>
            <pc:docMk/>
            <pc:sldMk cId="4161427404" sldId="441"/>
            <ac:spMk id="5" creationId="{65D76D68-DF6A-42F8-AC67-0A29921A6929}"/>
          </ac:spMkLst>
        </pc:spChg>
        <pc:spChg chg="add mod">
          <ac:chgData name="filip geens" userId="7123bf18c6040445" providerId="LiveId" clId="{21DB6157-266D-45B0-8F45-186F7503C3A3}" dt="2021-01-04T20:41:22.676" v="9259" actId="1076"/>
          <ac:spMkLst>
            <pc:docMk/>
            <pc:sldMk cId="4161427404" sldId="441"/>
            <ac:spMk id="6" creationId="{74F4CC5F-CA7B-4FCD-9800-EBD0375514C2}"/>
          </ac:spMkLst>
        </pc:spChg>
        <pc:spChg chg="add mod">
          <ac:chgData name="filip geens" userId="7123bf18c6040445" providerId="LiveId" clId="{21DB6157-266D-45B0-8F45-186F7503C3A3}" dt="2021-01-05T16:23:52.350" v="13370" actId="1076"/>
          <ac:spMkLst>
            <pc:docMk/>
            <pc:sldMk cId="4161427404" sldId="441"/>
            <ac:spMk id="7" creationId="{A0B5DFB7-E79B-4369-ACE5-7B490ECC977D}"/>
          </ac:spMkLst>
        </pc:spChg>
        <pc:spChg chg="add mod">
          <ac:chgData name="filip geens" userId="7123bf18c6040445" providerId="LiveId" clId="{21DB6157-266D-45B0-8F45-186F7503C3A3}" dt="2021-01-04T20:42:16.384" v="9272" actId="14100"/>
          <ac:spMkLst>
            <pc:docMk/>
            <pc:sldMk cId="4161427404" sldId="441"/>
            <ac:spMk id="8" creationId="{0413B3A6-5845-4C2B-863A-A889B7622103}"/>
          </ac:spMkLst>
        </pc:spChg>
        <pc:picChg chg="add mod">
          <ac:chgData name="filip geens" userId="7123bf18c6040445" providerId="LiveId" clId="{21DB6157-266D-45B0-8F45-186F7503C3A3}" dt="2021-01-04T20:41:30.815" v="9262" actId="1076"/>
          <ac:picMkLst>
            <pc:docMk/>
            <pc:sldMk cId="4161427404" sldId="441"/>
            <ac:picMk id="4" creationId="{E84F6AA5-8D9E-4951-96D6-780DB90D8B0A}"/>
          </ac:picMkLst>
        </pc:picChg>
      </pc:sldChg>
      <pc:sldChg chg="modSp add mod modAnim">
        <pc:chgData name="filip geens" userId="7123bf18c6040445" providerId="LiveId" clId="{21DB6157-266D-45B0-8F45-186F7503C3A3}" dt="2021-01-04T19:41:00.868" v="6352" actId="313"/>
        <pc:sldMkLst>
          <pc:docMk/>
          <pc:sldMk cId="3905073764" sldId="442"/>
        </pc:sldMkLst>
        <pc:spChg chg="mod">
          <ac:chgData name="filip geens" userId="7123bf18c6040445" providerId="LiveId" clId="{21DB6157-266D-45B0-8F45-186F7503C3A3}" dt="2021-01-04T17:03:11.927" v="5891" actId="20577"/>
          <ac:spMkLst>
            <pc:docMk/>
            <pc:sldMk cId="3905073764" sldId="442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4T19:41:00.868" v="6352" actId="313"/>
          <ac:spMkLst>
            <pc:docMk/>
            <pc:sldMk cId="3905073764" sldId="442"/>
            <ac:spMk id="3" creationId="{D4572BC4-CBD0-4E71-8A6D-BD2E3B6932DB}"/>
          </ac:spMkLst>
        </pc:spChg>
      </pc:sldChg>
      <pc:sldChg chg="add del">
        <pc:chgData name="filip geens" userId="7123bf18c6040445" providerId="LiveId" clId="{21DB6157-266D-45B0-8F45-186F7503C3A3}" dt="2021-01-04T22:40:34.678" v="11497" actId="47"/>
        <pc:sldMkLst>
          <pc:docMk/>
          <pc:sldMk cId="3554758637" sldId="443"/>
        </pc:sldMkLst>
      </pc:sldChg>
      <pc:sldChg chg="modSp add mod modAnim">
        <pc:chgData name="filip geens" userId="7123bf18c6040445" providerId="LiveId" clId="{21DB6157-266D-45B0-8F45-186F7503C3A3}" dt="2021-01-05T16:13:52.301" v="13320" actId="20577"/>
        <pc:sldMkLst>
          <pc:docMk/>
          <pc:sldMk cId="705962022" sldId="444"/>
        </pc:sldMkLst>
        <pc:spChg chg="mod">
          <ac:chgData name="filip geens" userId="7123bf18c6040445" providerId="LiveId" clId="{21DB6157-266D-45B0-8F45-186F7503C3A3}" dt="2021-01-04T17:00:47.048" v="5789" actId="1076"/>
          <ac:spMkLst>
            <pc:docMk/>
            <pc:sldMk cId="705962022" sldId="444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13:52.301" v="13320" actId="20577"/>
          <ac:spMkLst>
            <pc:docMk/>
            <pc:sldMk cId="705962022" sldId="444"/>
            <ac:spMk id="3" creationId="{D4572BC4-CBD0-4E71-8A6D-BD2E3B6932DB}"/>
          </ac:spMkLst>
        </pc:spChg>
      </pc:sldChg>
      <pc:sldChg chg="modSp add mod modAnim">
        <pc:chgData name="filip geens" userId="7123bf18c6040445" providerId="LiveId" clId="{21DB6157-266D-45B0-8F45-186F7503C3A3}" dt="2021-01-05T16:16:08.109" v="13342" actId="20577"/>
        <pc:sldMkLst>
          <pc:docMk/>
          <pc:sldMk cId="3798219669" sldId="445"/>
        </pc:sldMkLst>
        <pc:spChg chg="mod">
          <ac:chgData name="filip geens" userId="7123bf18c6040445" providerId="LiveId" clId="{21DB6157-266D-45B0-8F45-186F7503C3A3}" dt="2021-01-05T16:15:16.810" v="13321" actId="20577"/>
          <ac:spMkLst>
            <pc:docMk/>
            <pc:sldMk cId="3798219669" sldId="445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16:08.109" v="13342" actId="20577"/>
          <ac:spMkLst>
            <pc:docMk/>
            <pc:sldMk cId="3798219669" sldId="445"/>
            <ac:spMk id="3" creationId="{D4572BC4-CBD0-4E71-8A6D-BD2E3B6932DB}"/>
          </ac:spMkLst>
        </pc:spChg>
      </pc:sldChg>
      <pc:sldChg chg="addSp delSp modSp add mod ord">
        <pc:chgData name="filip geens" userId="7123bf18c6040445" providerId="LiveId" clId="{21DB6157-266D-45B0-8F45-186F7503C3A3}" dt="2021-01-04T20:01:31.083" v="6851" actId="1076"/>
        <pc:sldMkLst>
          <pc:docMk/>
          <pc:sldMk cId="2356199579" sldId="446"/>
        </pc:sldMkLst>
        <pc:spChg chg="mod">
          <ac:chgData name="filip geens" userId="7123bf18c6040445" providerId="LiveId" clId="{21DB6157-266D-45B0-8F45-186F7503C3A3}" dt="2021-01-04T20:01:31.083" v="6851" actId="1076"/>
          <ac:spMkLst>
            <pc:docMk/>
            <pc:sldMk cId="2356199579" sldId="446"/>
            <ac:spMk id="11" creationId="{4355865D-EE50-493F-AC56-B05ED5AAFDF9}"/>
          </ac:spMkLst>
        </pc:spChg>
        <pc:spChg chg="del">
          <ac:chgData name="filip geens" userId="7123bf18c6040445" providerId="LiveId" clId="{21DB6157-266D-45B0-8F45-186F7503C3A3}" dt="2021-01-04T20:01:11.781" v="6846" actId="26606"/>
          <ac:spMkLst>
            <pc:docMk/>
            <pc:sldMk cId="2356199579" sldId="446"/>
            <ac:spMk id="48" creationId="{0671A8AE-40A1-4631-A6B8-581AFF065482}"/>
          </ac:spMkLst>
        </pc:spChg>
        <pc:spChg chg="del">
          <ac:chgData name="filip geens" userId="7123bf18c6040445" providerId="LiveId" clId="{21DB6157-266D-45B0-8F45-186F7503C3A3}" dt="2021-01-04T20:01:11.781" v="6846" actId="26606"/>
          <ac:spMkLst>
            <pc:docMk/>
            <pc:sldMk cId="2356199579" sldId="446"/>
            <ac:spMk id="50" creationId="{AB58EF07-17C2-48CF-ABB0-EEF1F17CB8F0}"/>
          </ac:spMkLst>
        </pc:spChg>
        <pc:spChg chg="del">
          <ac:chgData name="filip geens" userId="7123bf18c6040445" providerId="LiveId" clId="{21DB6157-266D-45B0-8F45-186F7503C3A3}" dt="2021-01-04T20:01:11.781" v="6846" actId="26606"/>
          <ac:spMkLst>
            <pc:docMk/>
            <pc:sldMk cId="2356199579" sldId="446"/>
            <ac:spMk id="52" creationId="{AF2F604E-43BE-4DC3-B983-E071523364F8}"/>
          </ac:spMkLst>
        </pc:spChg>
        <pc:spChg chg="del">
          <ac:chgData name="filip geens" userId="7123bf18c6040445" providerId="LiveId" clId="{21DB6157-266D-45B0-8F45-186F7503C3A3}" dt="2021-01-04T20:01:11.781" v="6846" actId="26606"/>
          <ac:spMkLst>
            <pc:docMk/>
            <pc:sldMk cId="2356199579" sldId="446"/>
            <ac:spMk id="54" creationId="{08C9B587-E65E-4B52-B37C-ABEBB6E87928}"/>
          </ac:spMkLst>
        </pc:spChg>
        <pc:spChg chg="add">
          <ac:chgData name="filip geens" userId="7123bf18c6040445" providerId="LiveId" clId="{21DB6157-266D-45B0-8F45-186F7503C3A3}" dt="2021-01-04T20:01:11.781" v="6846" actId="26606"/>
          <ac:spMkLst>
            <pc:docMk/>
            <pc:sldMk cId="2356199579" sldId="446"/>
            <ac:spMk id="59" creationId="{0671A8AE-40A1-4631-A6B8-581AFF065482}"/>
          </ac:spMkLst>
        </pc:spChg>
        <pc:spChg chg="add">
          <ac:chgData name="filip geens" userId="7123bf18c6040445" providerId="LiveId" clId="{21DB6157-266D-45B0-8F45-186F7503C3A3}" dt="2021-01-04T20:01:11.781" v="6846" actId="26606"/>
          <ac:spMkLst>
            <pc:docMk/>
            <pc:sldMk cId="2356199579" sldId="446"/>
            <ac:spMk id="61" creationId="{AB58EF07-17C2-48CF-ABB0-EEF1F17CB8F0}"/>
          </ac:spMkLst>
        </pc:spChg>
        <pc:spChg chg="add">
          <ac:chgData name="filip geens" userId="7123bf18c6040445" providerId="LiveId" clId="{21DB6157-266D-45B0-8F45-186F7503C3A3}" dt="2021-01-04T20:01:11.781" v="6846" actId="26606"/>
          <ac:spMkLst>
            <pc:docMk/>
            <pc:sldMk cId="2356199579" sldId="446"/>
            <ac:spMk id="63" creationId="{AF2F604E-43BE-4DC3-B983-E071523364F8}"/>
          </ac:spMkLst>
        </pc:spChg>
        <pc:spChg chg="add">
          <ac:chgData name="filip geens" userId="7123bf18c6040445" providerId="LiveId" clId="{21DB6157-266D-45B0-8F45-186F7503C3A3}" dt="2021-01-04T20:01:11.781" v="6846" actId="26606"/>
          <ac:spMkLst>
            <pc:docMk/>
            <pc:sldMk cId="2356199579" sldId="446"/>
            <ac:spMk id="65" creationId="{08C9B587-E65E-4B52-B37C-ABEBB6E87928}"/>
          </ac:spMkLst>
        </pc:spChg>
        <pc:picChg chg="mod">
          <ac:chgData name="filip geens" userId="7123bf18c6040445" providerId="LiveId" clId="{21DB6157-266D-45B0-8F45-186F7503C3A3}" dt="2021-01-04T20:01:26.838" v="6850" actId="1076"/>
          <ac:picMkLst>
            <pc:docMk/>
            <pc:sldMk cId="2356199579" sldId="446"/>
            <ac:picMk id="3" creationId="{4597C528-27F1-4CCE-8C90-8F931776DCED}"/>
          </ac:picMkLst>
        </pc:picChg>
      </pc:sldChg>
      <pc:sldChg chg="modSp add mod modAnim">
        <pc:chgData name="filip geens" userId="7123bf18c6040445" providerId="LiveId" clId="{21DB6157-266D-45B0-8F45-186F7503C3A3}" dt="2021-01-05T16:23:21.269" v="13369" actId="20577"/>
        <pc:sldMkLst>
          <pc:docMk/>
          <pc:sldMk cId="3744814445" sldId="447"/>
        </pc:sldMkLst>
        <pc:spChg chg="mod">
          <ac:chgData name="filip geens" userId="7123bf18c6040445" providerId="LiveId" clId="{21DB6157-266D-45B0-8F45-186F7503C3A3}" dt="2021-01-04T20:23:10.028" v="7940" actId="20577"/>
          <ac:spMkLst>
            <pc:docMk/>
            <pc:sldMk cId="3744814445" sldId="447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23:21.269" v="13369" actId="20577"/>
          <ac:spMkLst>
            <pc:docMk/>
            <pc:sldMk cId="3744814445" sldId="447"/>
            <ac:spMk id="3" creationId="{D4572BC4-CBD0-4E71-8A6D-BD2E3B6932DB}"/>
          </ac:spMkLst>
        </pc:spChg>
      </pc:sldChg>
      <pc:sldChg chg="modSp add mod modAnim">
        <pc:chgData name="filip geens" userId="7123bf18c6040445" providerId="LiveId" clId="{21DB6157-266D-45B0-8F45-186F7503C3A3}" dt="2021-01-05T16:24:14.132" v="13372" actId="20577"/>
        <pc:sldMkLst>
          <pc:docMk/>
          <pc:sldMk cId="110874484" sldId="448"/>
        </pc:sldMkLst>
        <pc:spChg chg="mod">
          <ac:chgData name="filip geens" userId="7123bf18c6040445" providerId="LiveId" clId="{21DB6157-266D-45B0-8F45-186F7503C3A3}" dt="2021-01-05T16:24:14.132" v="13372" actId="20577"/>
          <ac:spMkLst>
            <pc:docMk/>
            <pc:sldMk cId="110874484" sldId="448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4T21:29:34.774" v="10060" actId="20577"/>
          <ac:spMkLst>
            <pc:docMk/>
            <pc:sldMk cId="110874484" sldId="448"/>
            <ac:spMk id="3" creationId="{D4572BC4-CBD0-4E71-8A6D-BD2E3B6932DB}"/>
          </ac:spMkLst>
        </pc:spChg>
      </pc:sldChg>
      <pc:sldChg chg="addSp delSp modSp add mod ord">
        <pc:chgData name="filip geens" userId="7123bf18c6040445" providerId="LiveId" clId="{21DB6157-266D-45B0-8F45-186F7503C3A3}" dt="2021-01-04T21:15:44.991" v="9372" actId="26606"/>
        <pc:sldMkLst>
          <pc:docMk/>
          <pc:sldMk cId="3219268320" sldId="449"/>
        </pc:sldMkLst>
        <pc:spChg chg="mod">
          <ac:chgData name="filip geens" userId="7123bf18c6040445" providerId="LiveId" clId="{21DB6157-266D-45B0-8F45-186F7503C3A3}" dt="2021-01-04T21:15:44.991" v="9372" actId="26606"/>
          <ac:spMkLst>
            <pc:docMk/>
            <pc:sldMk cId="3219268320" sldId="449"/>
            <ac:spMk id="11" creationId="{4355865D-EE50-493F-AC56-B05ED5AAFDF9}"/>
          </ac:spMkLst>
        </pc:spChg>
        <pc:spChg chg="del">
          <ac:chgData name="filip geens" userId="7123bf18c6040445" providerId="LiveId" clId="{21DB6157-266D-45B0-8F45-186F7503C3A3}" dt="2021-01-04T21:15:44.991" v="9372" actId="26606"/>
          <ac:spMkLst>
            <pc:docMk/>
            <pc:sldMk cId="3219268320" sldId="449"/>
            <ac:spMk id="59" creationId="{0671A8AE-40A1-4631-A6B8-581AFF065482}"/>
          </ac:spMkLst>
        </pc:spChg>
        <pc:spChg chg="del">
          <ac:chgData name="filip geens" userId="7123bf18c6040445" providerId="LiveId" clId="{21DB6157-266D-45B0-8F45-186F7503C3A3}" dt="2021-01-04T21:15:44.991" v="9372" actId="26606"/>
          <ac:spMkLst>
            <pc:docMk/>
            <pc:sldMk cId="3219268320" sldId="449"/>
            <ac:spMk id="61" creationId="{AB58EF07-17C2-48CF-ABB0-EEF1F17CB8F0}"/>
          </ac:spMkLst>
        </pc:spChg>
        <pc:spChg chg="del">
          <ac:chgData name="filip geens" userId="7123bf18c6040445" providerId="LiveId" clId="{21DB6157-266D-45B0-8F45-186F7503C3A3}" dt="2021-01-04T21:15:44.991" v="9372" actId="26606"/>
          <ac:spMkLst>
            <pc:docMk/>
            <pc:sldMk cId="3219268320" sldId="449"/>
            <ac:spMk id="63" creationId="{AF2F604E-43BE-4DC3-B983-E071523364F8}"/>
          </ac:spMkLst>
        </pc:spChg>
        <pc:spChg chg="del">
          <ac:chgData name="filip geens" userId="7123bf18c6040445" providerId="LiveId" clId="{21DB6157-266D-45B0-8F45-186F7503C3A3}" dt="2021-01-04T21:15:44.991" v="9372" actId="26606"/>
          <ac:spMkLst>
            <pc:docMk/>
            <pc:sldMk cId="3219268320" sldId="449"/>
            <ac:spMk id="65" creationId="{08C9B587-E65E-4B52-B37C-ABEBB6E87928}"/>
          </ac:spMkLst>
        </pc:spChg>
        <pc:spChg chg="add">
          <ac:chgData name="filip geens" userId="7123bf18c6040445" providerId="LiveId" clId="{21DB6157-266D-45B0-8F45-186F7503C3A3}" dt="2021-01-04T21:15:44.991" v="9372" actId="26606"/>
          <ac:spMkLst>
            <pc:docMk/>
            <pc:sldMk cId="3219268320" sldId="449"/>
            <ac:spMk id="70" creationId="{0671A8AE-40A1-4631-A6B8-581AFF065482}"/>
          </ac:spMkLst>
        </pc:spChg>
        <pc:spChg chg="add">
          <ac:chgData name="filip geens" userId="7123bf18c6040445" providerId="LiveId" clId="{21DB6157-266D-45B0-8F45-186F7503C3A3}" dt="2021-01-04T21:15:44.991" v="9372" actId="26606"/>
          <ac:spMkLst>
            <pc:docMk/>
            <pc:sldMk cId="3219268320" sldId="449"/>
            <ac:spMk id="72" creationId="{AB58EF07-17C2-48CF-ABB0-EEF1F17CB8F0}"/>
          </ac:spMkLst>
        </pc:spChg>
        <pc:spChg chg="add">
          <ac:chgData name="filip geens" userId="7123bf18c6040445" providerId="LiveId" clId="{21DB6157-266D-45B0-8F45-186F7503C3A3}" dt="2021-01-04T21:15:44.991" v="9372" actId="26606"/>
          <ac:spMkLst>
            <pc:docMk/>
            <pc:sldMk cId="3219268320" sldId="449"/>
            <ac:spMk id="74" creationId="{AF2F604E-43BE-4DC3-B983-E071523364F8}"/>
          </ac:spMkLst>
        </pc:spChg>
        <pc:spChg chg="add">
          <ac:chgData name="filip geens" userId="7123bf18c6040445" providerId="LiveId" clId="{21DB6157-266D-45B0-8F45-186F7503C3A3}" dt="2021-01-04T21:15:44.991" v="9372" actId="26606"/>
          <ac:spMkLst>
            <pc:docMk/>
            <pc:sldMk cId="3219268320" sldId="449"/>
            <ac:spMk id="76" creationId="{08C9B587-E65E-4B52-B37C-ABEBB6E87928}"/>
          </ac:spMkLst>
        </pc:spChg>
        <pc:picChg chg="mod">
          <ac:chgData name="filip geens" userId="7123bf18c6040445" providerId="LiveId" clId="{21DB6157-266D-45B0-8F45-186F7503C3A3}" dt="2021-01-04T21:15:44.991" v="9372" actId="26606"/>
          <ac:picMkLst>
            <pc:docMk/>
            <pc:sldMk cId="3219268320" sldId="449"/>
            <ac:picMk id="3" creationId="{4597C528-27F1-4CCE-8C90-8F931776DCED}"/>
          </ac:picMkLst>
        </pc:picChg>
      </pc:sldChg>
      <pc:sldChg chg="modSp add mod addAnim delAnim modAnim">
        <pc:chgData name="filip geens" userId="7123bf18c6040445" providerId="LiveId" clId="{21DB6157-266D-45B0-8F45-186F7503C3A3}" dt="2021-01-05T16:28:41.507" v="13413" actId="20577"/>
        <pc:sldMkLst>
          <pc:docMk/>
          <pc:sldMk cId="2674710427" sldId="450"/>
        </pc:sldMkLst>
        <pc:spChg chg="mod">
          <ac:chgData name="filip geens" userId="7123bf18c6040445" providerId="LiveId" clId="{21DB6157-266D-45B0-8F45-186F7503C3A3}" dt="2021-01-04T22:16:54.576" v="10852" actId="20577"/>
          <ac:spMkLst>
            <pc:docMk/>
            <pc:sldMk cId="2674710427" sldId="450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28:41.507" v="13413" actId="20577"/>
          <ac:spMkLst>
            <pc:docMk/>
            <pc:sldMk cId="2674710427" sldId="450"/>
            <ac:spMk id="3" creationId="{D4572BC4-CBD0-4E71-8A6D-BD2E3B6932DB}"/>
          </ac:spMkLst>
        </pc:spChg>
      </pc:sldChg>
      <pc:sldChg chg="modSp add mod modAnim">
        <pc:chgData name="filip geens" userId="7123bf18c6040445" providerId="LiveId" clId="{21DB6157-266D-45B0-8F45-186F7503C3A3}" dt="2021-01-05T16:31:37.410" v="13429" actId="20577"/>
        <pc:sldMkLst>
          <pc:docMk/>
          <pc:sldMk cId="1637449391" sldId="451"/>
        </pc:sldMkLst>
        <pc:spChg chg="mod">
          <ac:chgData name="filip geens" userId="7123bf18c6040445" providerId="LiveId" clId="{21DB6157-266D-45B0-8F45-186F7503C3A3}" dt="2021-01-04T22:48:32.221" v="12452" actId="1076"/>
          <ac:spMkLst>
            <pc:docMk/>
            <pc:sldMk cId="1637449391" sldId="451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31:37.410" v="13429" actId="20577"/>
          <ac:spMkLst>
            <pc:docMk/>
            <pc:sldMk cId="1637449391" sldId="451"/>
            <ac:spMk id="3" creationId="{D4572BC4-CBD0-4E71-8A6D-BD2E3B6932DB}"/>
          </ac:spMkLst>
        </pc:spChg>
      </pc:sldChg>
      <pc:sldChg chg="modSp add mod modAnim">
        <pc:chgData name="filip geens" userId="7123bf18c6040445" providerId="LiveId" clId="{21DB6157-266D-45B0-8F45-186F7503C3A3}" dt="2021-01-05T16:27:14.331" v="13407" actId="20577"/>
        <pc:sldMkLst>
          <pc:docMk/>
          <pc:sldMk cId="2704537575" sldId="452"/>
        </pc:sldMkLst>
        <pc:spChg chg="mod">
          <ac:chgData name="filip geens" userId="7123bf18c6040445" providerId="LiveId" clId="{21DB6157-266D-45B0-8F45-186F7503C3A3}" dt="2021-01-05T16:25:36.980" v="13373" actId="20577"/>
          <ac:spMkLst>
            <pc:docMk/>
            <pc:sldMk cId="2704537575" sldId="452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27:14.331" v="13407" actId="20577"/>
          <ac:spMkLst>
            <pc:docMk/>
            <pc:sldMk cId="2704537575" sldId="452"/>
            <ac:spMk id="3" creationId="{D4572BC4-CBD0-4E71-8A6D-BD2E3B6932DB}"/>
          </ac:spMkLst>
        </pc:spChg>
      </pc:sldChg>
      <pc:sldChg chg="addSp delSp modSp add mod ord">
        <pc:chgData name="filip geens" userId="7123bf18c6040445" providerId="LiveId" clId="{21DB6157-266D-45B0-8F45-186F7503C3A3}" dt="2021-01-04T21:53:52.086" v="10844" actId="122"/>
        <pc:sldMkLst>
          <pc:docMk/>
          <pc:sldMk cId="4154866892" sldId="453"/>
        </pc:sldMkLst>
        <pc:spChg chg="mod">
          <ac:chgData name="filip geens" userId="7123bf18c6040445" providerId="LiveId" clId="{21DB6157-266D-45B0-8F45-186F7503C3A3}" dt="2021-01-04T21:53:52.086" v="10844" actId="122"/>
          <ac:spMkLst>
            <pc:docMk/>
            <pc:sldMk cId="4154866892" sldId="453"/>
            <ac:spMk id="11" creationId="{4355865D-EE50-493F-AC56-B05ED5AAFDF9}"/>
          </ac:spMkLst>
        </pc:spChg>
        <pc:spChg chg="del">
          <ac:chgData name="filip geens" userId="7123bf18c6040445" providerId="LiveId" clId="{21DB6157-266D-45B0-8F45-186F7503C3A3}" dt="2021-01-04T21:53:27.392" v="10835" actId="26606"/>
          <ac:spMkLst>
            <pc:docMk/>
            <pc:sldMk cId="4154866892" sldId="453"/>
            <ac:spMk id="70" creationId="{0671A8AE-40A1-4631-A6B8-581AFF065482}"/>
          </ac:spMkLst>
        </pc:spChg>
        <pc:spChg chg="del">
          <ac:chgData name="filip geens" userId="7123bf18c6040445" providerId="LiveId" clId="{21DB6157-266D-45B0-8F45-186F7503C3A3}" dt="2021-01-04T21:53:27.392" v="10835" actId="26606"/>
          <ac:spMkLst>
            <pc:docMk/>
            <pc:sldMk cId="4154866892" sldId="453"/>
            <ac:spMk id="72" creationId="{AB58EF07-17C2-48CF-ABB0-EEF1F17CB8F0}"/>
          </ac:spMkLst>
        </pc:spChg>
        <pc:spChg chg="del">
          <ac:chgData name="filip geens" userId="7123bf18c6040445" providerId="LiveId" clId="{21DB6157-266D-45B0-8F45-186F7503C3A3}" dt="2021-01-04T21:53:27.392" v="10835" actId="26606"/>
          <ac:spMkLst>
            <pc:docMk/>
            <pc:sldMk cId="4154866892" sldId="453"/>
            <ac:spMk id="74" creationId="{AF2F604E-43BE-4DC3-B983-E071523364F8}"/>
          </ac:spMkLst>
        </pc:spChg>
        <pc:spChg chg="del">
          <ac:chgData name="filip geens" userId="7123bf18c6040445" providerId="LiveId" clId="{21DB6157-266D-45B0-8F45-186F7503C3A3}" dt="2021-01-04T21:53:27.392" v="10835" actId="26606"/>
          <ac:spMkLst>
            <pc:docMk/>
            <pc:sldMk cId="4154866892" sldId="453"/>
            <ac:spMk id="76" creationId="{08C9B587-E65E-4B52-B37C-ABEBB6E87928}"/>
          </ac:spMkLst>
        </pc:spChg>
        <pc:spChg chg="add">
          <ac:chgData name="filip geens" userId="7123bf18c6040445" providerId="LiveId" clId="{21DB6157-266D-45B0-8F45-186F7503C3A3}" dt="2021-01-04T21:53:27.392" v="10835" actId="26606"/>
          <ac:spMkLst>
            <pc:docMk/>
            <pc:sldMk cId="4154866892" sldId="453"/>
            <ac:spMk id="81" creationId="{0671A8AE-40A1-4631-A6B8-581AFF065482}"/>
          </ac:spMkLst>
        </pc:spChg>
        <pc:spChg chg="add">
          <ac:chgData name="filip geens" userId="7123bf18c6040445" providerId="LiveId" clId="{21DB6157-266D-45B0-8F45-186F7503C3A3}" dt="2021-01-04T21:53:27.392" v="10835" actId="26606"/>
          <ac:spMkLst>
            <pc:docMk/>
            <pc:sldMk cId="4154866892" sldId="453"/>
            <ac:spMk id="83" creationId="{AB58EF07-17C2-48CF-ABB0-EEF1F17CB8F0}"/>
          </ac:spMkLst>
        </pc:spChg>
        <pc:spChg chg="add">
          <ac:chgData name="filip geens" userId="7123bf18c6040445" providerId="LiveId" clId="{21DB6157-266D-45B0-8F45-186F7503C3A3}" dt="2021-01-04T21:53:27.392" v="10835" actId="26606"/>
          <ac:spMkLst>
            <pc:docMk/>
            <pc:sldMk cId="4154866892" sldId="453"/>
            <ac:spMk id="85" creationId="{AF2F604E-43BE-4DC3-B983-E071523364F8}"/>
          </ac:spMkLst>
        </pc:spChg>
        <pc:spChg chg="add">
          <ac:chgData name="filip geens" userId="7123bf18c6040445" providerId="LiveId" clId="{21DB6157-266D-45B0-8F45-186F7503C3A3}" dt="2021-01-04T21:53:27.392" v="10835" actId="26606"/>
          <ac:spMkLst>
            <pc:docMk/>
            <pc:sldMk cId="4154866892" sldId="453"/>
            <ac:spMk id="87" creationId="{08C9B587-E65E-4B52-B37C-ABEBB6E87928}"/>
          </ac:spMkLst>
        </pc:spChg>
        <pc:picChg chg="mod">
          <ac:chgData name="filip geens" userId="7123bf18c6040445" providerId="LiveId" clId="{21DB6157-266D-45B0-8F45-186F7503C3A3}" dt="2021-01-04T21:53:27.392" v="10835" actId="26606"/>
          <ac:picMkLst>
            <pc:docMk/>
            <pc:sldMk cId="4154866892" sldId="453"/>
            <ac:picMk id="3" creationId="{4597C528-27F1-4CCE-8C90-8F931776DCED}"/>
          </ac:picMkLst>
        </pc:picChg>
      </pc:sldChg>
      <pc:sldChg chg="addSp delSp modSp add mod ord">
        <pc:chgData name="filip geens" userId="7123bf18c6040445" providerId="LiveId" clId="{21DB6157-266D-45B0-8F45-186F7503C3A3}" dt="2021-01-04T23:04:42.926" v="12865" actId="20577"/>
        <pc:sldMkLst>
          <pc:docMk/>
          <pc:sldMk cId="656697947" sldId="454"/>
        </pc:sldMkLst>
        <pc:spChg chg="mod">
          <ac:chgData name="filip geens" userId="7123bf18c6040445" providerId="LiveId" clId="{21DB6157-266D-45B0-8F45-186F7503C3A3}" dt="2021-01-04T23:04:42.926" v="12865" actId="20577"/>
          <ac:spMkLst>
            <pc:docMk/>
            <pc:sldMk cId="656697947" sldId="454"/>
            <ac:spMk id="11" creationId="{4355865D-EE50-493F-AC56-B05ED5AAFDF9}"/>
          </ac:spMkLst>
        </pc:spChg>
        <pc:spChg chg="del">
          <ac:chgData name="filip geens" userId="7123bf18c6040445" providerId="LiveId" clId="{21DB6157-266D-45B0-8F45-186F7503C3A3}" dt="2021-01-04T23:04:01.848" v="12854" actId="26606"/>
          <ac:spMkLst>
            <pc:docMk/>
            <pc:sldMk cId="656697947" sldId="454"/>
            <ac:spMk id="81" creationId="{0671A8AE-40A1-4631-A6B8-581AFF065482}"/>
          </ac:spMkLst>
        </pc:spChg>
        <pc:spChg chg="del">
          <ac:chgData name="filip geens" userId="7123bf18c6040445" providerId="LiveId" clId="{21DB6157-266D-45B0-8F45-186F7503C3A3}" dt="2021-01-04T23:04:01.848" v="12854" actId="26606"/>
          <ac:spMkLst>
            <pc:docMk/>
            <pc:sldMk cId="656697947" sldId="454"/>
            <ac:spMk id="83" creationId="{AB58EF07-17C2-48CF-ABB0-EEF1F17CB8F0}"/>
          </ac:spMkLst>
        </pc:spChg>
        <pc:spChg chg="del">
          <ac:chgData name="filip geens" userId="7123bf18c6040445" providerId="LiveId" clId="{21DB6157-266D-45B0-8F45-186F7503C3A3}" dt="2021-01-04T23:04:01.848" v="12854" actId="26606"/>
          <ac:spMkLst>
            <pc:docMk/>
            <pc:sldMk cId="656697947" sldId="454"/>
            <ac:spMk id="85" creationId="{AF2F604E-43BE-4DC3-B983-E071523364F8}"/>
          </ac:spMkLst>
        </pc:spChg>
        <pc:spChg chg="del">
          <ac:chgData name="filip geens" userId="7123bf18c6040445" providerId="LiveId" clId="{21DB6157-266D-45B0-8F45-186F7503C3A3}" dt="2021-01-04T23:04:01.848" v="12854" actId="26606"/>
          <ac:spMkLst>
            <pc:docMk/>
            <pc:sldMk cId="656697947" sldId="454"/>
            <ac:spMk id="87" creationId="{08C9B587-E65E-4B52-B37C-ABEBB6E87928}"/>
          </ac:spMkLst>
        </pc:spChg>
        <pc:spChg chg="add">
          <ac:chgData name="filip geens" userId="7123bf18c6040445" providerId="LiveId" clId="{21DB6157-266D-45B0-8F45-186F7503C3A3}" dt="2021-01-04T23:04:01.848" v="12854" actId="26606"/>
          <ac:spMkLst>
            <pc:docMk/>
            <pc:sldMk cId="656697947" sldId="454"/>
            <ac:spMk id="92" creationId="{0671A8AE-40A1-4631-A6B8-581AFF065482}"/>
          </ac:spMkLst>
        </pc:spChg>
        <pc:spChg chg="add">
          <ac:chgData name="filip geens" userId="7123bf18c6040445" providerId="LiveId" clId="{21DB6157-266D-45B0-8F45-186F7503C3A3}" dt="2021-01-04T23:04:01.848" v="12854" actId="26606"/>
          <ac:spMkLst>
            <pc:docMk/>
            <pc:sldMk cId="656697947" sldId="454"/>
            <ac:spMk id="94" creationId="{AB58EF07-17C2-48CF-ABB0-EEF1F17CB8F0}"/>
          </ac:spMkLst>
        </pc:spChg>
        <pc:spChg chg="add">
          <ac:chgData name="filip geens" userId="7123bf18c6040445" providerId="LiveId" clId="{21DB6157-266D-45B0-8F45-186F7503C3A3}" dt="2021-01-04T23:04:01.848" v="12854" actId="26606"/>
          <ac:spMkLst>
            <pc:docMk/>
            <pc:sldMk cId="656697947" sldId="454"/>
            <ac:spMk id="96" creationId="{AF2F604E-43BE-4DC3-B983-E071523364F8}"/>
          </ac:spMkLst>
        </pc:spChg>
        <pc:spChg chg="add">
          <ac:chgData name="filip geens" userId="7123bf18c6040445" providerId="LiveId" clId="{21DB6157-266D-45B0-8F45-186F7503C3A3}" dt="2021-01-04T23:04:01.848" v="12854" actId="26606"/>
          <ac:spMkLst>
            <pc:docMk/>
            <pc:sldMk cId="656697947" sldId="454"/>
            <ac:spMk id="98" creationId="{08C9B587-E65E-4B52-B37C-ABEBB6E87928}"/>
          </ac:spMkLst>
        </pc:spChg>
        <pc:picChg chg="mod">
          <ac:chgData name="filip geens" userId="7123bf18c6040445" providerId="LiveId" clId="{21DB6157-266D-45B0-8F45-186F7503C3A3}" dt="2021-01-04T23:04:35.069" v="12855" actId="1076"/>
          <ac:picMkLst>
            <pc:docMk/>
            <pc:sldMk cId="656697947" sldId="454"/>
            <ac:picMk id="3" creationId="{4597C528-27F1-4CCE-8C90-8F931776DCED}"/>
          </ac:picMkLst>
        </pc:picChg>
      </pc:sldChg>
      <pc:sldChg chg="modSp add mod ord modAnim">
        <pc:chgData name="filip geens" userId="7123bf18c6040445" providerId="LiveId" clId="{21DB6157-266D-45B0-8F45-186F7503C3A3}" dt="2021-01-05T16:32:25.347" v="13432" actId="20577"/>
        <pc:sldMkLst>
          <pc:docMk/>
          <pc:sldMk cId="747780482" sldId="455"/>
        </pc:sldMkLst>
        <pc:spChg chg="mod">
          <ac:chgData name="filip geens" userId="7123bf18c6040445" providerId="LiveId" clId="{21DB6157-266D-45B0-8F45-186F7503C3A3}" dt="2021-01-04T23:05:17.966" v="12878" actId="20577"/>
          <ac:spMkLst>
            <pc:docMk/>
            <pc:sldMk cId="747780482" sldId="455"/>
            <ac:spMk id="2" creationId="{C5670A04-1F4B-4E8C-82B2-B446AF1D161A}"/>
          </ac:spMkLst>
        </pc:spChg>
        <pc:spChg chg="mod">
          <ac:chgData name="filip geens" userId="7123bf18c6040445" providerId="LiveId" clId="{21DB6157-266D-45B0-8F45-186F7503C3A3}" dt="2021-01-05T16:32:25.347" v="13432" actId="20577"/>
          <ac:spMkLst>
            <pc:docMk/>
            <pc:sldMk cId="747780482" sldId="455"/>
            <ac:spMk id="3" creationId="{D4572BC4-CBD0-4E71-8A6D-BD2E3B6932DB}"/>
          </ac:spMkLst>
        </pc:spChg>
      </pc:sldChg>
    </pc:docChg>
  </pc:docChgLst>
  <pc:docChgLst>
    <pc:chgData name="filip geens" userId="7123bf18c6040445" providerId="LiveId" clId="{CC6DDD44-F66B-4FE3-BE72-39A2E370D04F}"/>
    <pc:docChg chg="undo custSel mod modSld">
      <pc:chgData name="filip geens" userId="7123bf18c6040445" providerId="LiveId" clId="{CC6DDD44-F66B-4FE3-BE72-39A2E370D04F}" dt="2020-10-12T21:30:38.456" v="419" actId="20577"/>
      <pc:docMkLst>
        <pc:docMk/>
      </pc:docMkLst>
      <pc:sldChg chg="modSp">
        <pc:chgData name="filip geens" userId="7123bf18c6040445" providerId="LiveId" clId="{CC6DDD44-F66B-4FE3-BE72-39A2E370D04F}" dt="2020-10-12T20:06:17.283" v="117"/>
        <pc:sldMkLst>
          <pc:docMk/>
          <pc:sldMk cId="169713582" sldId="374"/>
        </pc:sldMkLst>
        <pc:spChg chg="mod">
          <ac:chgData name="filip geens" userId="7123bf18c6040445" providerId="LiveId" clId="{CC6DDD44-F66B-4FE3-BE72-39A2E370D04F}" dt="2020-10-12T20:06:17.283" v="117"/>
          <ac:spMkLst>
            <pc:docMk/>
            <pc:sldMk cId="169713582" sldId="374"/>
            <ac:spMk id="3" creationId="{D4572BC4-CBD0-4E71-8A6D-BD2E3B6932DB}"/>
          </ac:spMkLst>
        </pc:spChg>
      </pc:sldChg>
      <pc:sldChg chg="addSp modSp mod setBg setClrOvrMap">
        <pc:chgData name="filip geens" userId="7123bf18c6040445" providerId="LiveId" clId="{CC6DDD44-F66B-4FE3-BE72-39A2E370D04F}" dt="2020-10-12T21:13:33.408" v="278" actId="14100"/>
        <pc:sldMkLst>
          <pc:docMk/>
          <pc:sldMk cId="407941164" sldId="388"/>
        </pc:sldMkLst>
        <pc:spChg chg="mod">
          <ac:chgData name="filip geens" userId="7123bf18c6040445" providerId="LiveId" clId="{CC6DDD44-F66B-4FE3-BE72-39A2E370D04F}" dt="2020-10-12T21:13:16.977" v="272" actId="26606"/>
          <ac:spMkLst>
            <pc:docMk/>
            <pc:sldMk cId="407941164" sldId="388"/>
            <ac:spMk id="2" creationId="{C5670A04-1F4B-4E8C-82B2-B446AF1D161A}"/>
          </ac:spMkLst>
        </pc:spChg>
        <pc:spChg chg="mod">
          <ac:chgData name="filip geens" userId="7123bf18c6040445" providerId="LiveId" clId="{CC6DDD44-F66B-4FE3-BE72-39A2E370D04F}" dt="2020-10-12T21:13:33.408" v="278" actId="14100"/>
          <ac:spMkLst>
            <pc:docMk/>
            <pc:sldMk cId="407941164" sldId="388"/>
            <ac:spMk id="3" creationId="{D4572BC4-CBD0-4E71-8A6D-BD2E3B6932DB}"/>
          </ac:spMkLst>
        </pc:spChg>
        <pc:spChg chg="add">
          <ac:chgData name="filip geens" userId="7123bf18c6040445" providerId="LiveId" clId="{CC6DDD44-F66B-4FE3-BE72-39A2E370D04F}" dt="2020-10-12T21:13:16.977" v="272" actId="26606"/>
          <ac:spMkLst>
            <pc:docMk/>
            <pc:sldMk cId="407941164" sldId="388"/>
            <ac:spMk id="10" creationId="{9AA72BD9-2C5A-4EDC-931F-5AA08EACA0F3}"/>
          </ac:spMkLst>
        </pc:spChg>
        <pc:spChg chg="add">
          <ac:chgData name="filip geens" userId="7123bf18c6040445" providerId="LiveId" clId="{CC6DDD44-F66B-4FE3-BE72-39A2E370D04F}" dt="2020-10-12T21:13:16.977" v="272" actId="26606"/>
          <ac:spMkLst>
            <pc:docMk/>
            <pc:sldMk cId="407941164" sldId="388"/>
            <ac:spMk id="12" creationId="{DD3981AC-7B61-4947-BCF3-F7AA7FA385B9}"/>
          </ac:spMkLst>
        </pc:spChg>
        <pc:spChg chg="add">
          <ac:chgData name="filip geens" userId="7123bf18c6040445" providerId="LiveId" clId="{CC6DDD44-F66B-4FE3-BE72-39A2E370D04F}" dt="2020-10-12T21:13:16.977" v="272" actId="26606"/>
          <ac:spMkLst>
            <pc:docMk/>
            <pc:sldMk cId="407941164" sldId="388"/>
            <ac:spMk id="14" creationId="{55D4142C-5077-457F-A6AD-3FECFDB39685}"/>
          </ac:spMkLst>
        </pc:spChg>
        <pc:spChg chg="add">
          <ac:chgData name="filip geens" userId="7123bf18c6040445" providerId="LiveId" clId="{CC6DDD44-F66B-4FE3-BE72-39A2E370D04F}" dt="2020-10-12T21:13:16.977" v="272" actId="26606"/>
          <ac:spMkLst>
            <pc:docMk/>
            <pc:sldMk cId="407941164" sldId="388"/>
            <ac:spMk id="16" creationId="{7A5F0580-5EE9-419F-96EE-B6529EF6E7D0}"/>
          </ac:spMkLst>
        </pc:spChg>
        <pc:picChg chg="add mod ord">
          <ac:chgData name="filip geens" userId="7123bf18c6040445" providerId="LiveId" clId="{CC6DDD44-F66B-4FE3-BE72-39A2E370D04F}" dt="2020-10-12T21:13:16.977" v="272" actId="26606"/>
          <ac:picMkLst>
            <pc:docMk/>
            <pc:sldMk cId="407941164" sldId="388"/>
            <ac:picMk id="5" creationId="{B12430D0-6401-42E6-97CF-598F3B417231}"/>
          </ac:picMkLst>
        </pc:picChg>
      </pc:sldChg>
      <pc:sldChg chg="modSp">
        <pc:chgData name="filip geens" userId="7123bf18c6040445" providerId="LiveId" clId="{CC6DDD44-F66B-4FE3-BE72-39A2E370D04F}" dt="2020-10-11T08:50:18.059" v="36" actId="313"/>
        <pc:sldMkLst>
          <pc:docMk/>
          <pc:sldMk cId="3069184122" sldId="395"/>
        </pc:sldMkLst>
        <pc:spChg chg="mod">
          <ac:chgData name="filip geens" userId="7123bf18c6040445" providerId="LiveId" clId="{CC6DDD44-F66B-4FE3-BE72-39A2E370D04F}" dt="2020-10-11T08:50:18.059" v="36" actId="313"/>
          <ac:spMkLst>
            <pc:docMk/>
            <pc:sldMk cId="3069184122" sldId="395"/>
            <ac:spMk id="3" creationId="{D4572BC4-CBD0-4E71-8A6D-BD2E3B6932DB}"/>
          </ac:spMkLst>
        </pc:spChg>
      </pc:sldChg>
      <pc:sldChg chg="addSp modSp mod setBg modAnim setClrOvrMap">
        <pc:chgData name="filip geens" userId="7123bf18c6040445" providerId="LiveId" clId="{CC6DDD44-F66B-4FE3-BE72-39A2E370D04F}" dt="2020-10-12T21:30:38.456" v="419" actId="20577"/>
        <pc:sldMkLst>
          <pc:docMk/>
          <pc:sldMk cId="1342344123" sldId="397"/>
        </pc:sldMkLst>
        <pc:spChg chg="mod">
          <ac:chgData name="filip geens" userId="7123bf18c6040445" providerId="LiveId" clId="{CC6DDD44-F66B-4FE3-BE72-39A2E370D04F}" dt="2020-10-12T21:30:02.317" v="399" actId="26606"/>
          <ac:spMkLst>
            <pc:docMk/>
            <pc:sldMk cId="1342344123" sldId="397"/>
            <ac:spMk id="2" creationId="{C5670A04-1F4B-4E8C-82B2-B446AF1D161A}"/>
          </ac:spMkLst>
        </pc:spChg>
        <pc:spChg chg="mod">
          <ac:chgData name="filip geens" userId="7123bf18c6040445" providerId="LiveId" clId="{CC6DDD44-F66B-4FE3-BE72-39A2E370D04F}" dt="2020-10-12T21:30:38.456" v="419" actId="20577"/>
          <ac:spMkLst>
            <pc:docMk/>
            <pc:sldMk cId="1342344123" sldId="397"/>
            <ac:spMk id="3" creationId="{D4572BC4-CBD0-4E71-8A6D-BD2E3B6932DB}"/>
          </ac:spMkLst>
        </pc:spChg>
        <pc:spChg chg="add">
          <ac:chgData name="filip geens" userId="7123bf18c6040445" providerId="LiveId" clId="{CC6DDD44-F66B-4FE3-BE72-39A2E370D04F}" dt="2020-10-12T21:30:02.317" v="399" actId="26606"/>
          <ac:spMkLst>
            <pc:docMk/>
            <pc:sldMk cId="1342344123" sldId="397"/>
            <ac:spMk id="10" creationId="{9228552E-C8B1-4A80-8448-0787CE0FC704}"/>
          </ac:spMkLst>
        </pc:spChg>
        <pc:picChg chg="add mod ord">
          <ac:chgData name="filip geens" userId="7123bf18c6040445" providerId="LiveId" clId="{CC6DDD44-F66B-4FE3-BE72-39A2E370D04F}" dt="2020-10-12T21:30:02.317" v="399" actId="26606"/>
          <ac:picMkLst>
            <pc:docMk/>
            <pc:sldMk cId="1342344123" sldId="397"/>
            <ac:picMk id="5" creationId="{340C26CE-4D5A-460A-8F5A-805F23ED0DB2}"/>
          </ac:picMkLst>
        </pc:picChg>
      </pc:sldChg>
      <pc:sldChg chg="addSp delSp modSp mod setBg setClrOvrMap">
        <pc:chgData name="filip geens" userId="7123bf18c6040445" providerId="LiveId" clId="{CC6DDD44-F66B-4FE3-BE72-39A2E370D04F}" dt="2020-10-12T21:17:00.308" v="299" actId="403"/>
        <pc:sldMkLst>
          <pc:docMk/>
          <pc:sldMk cId="1910473541" sldId="399"/>
        </pc:sldMkLst>
        <pc:spChg chg="mod">
          <ac:chgData name="filip geens" userId="7123bf18c6040445" providerId="LiveId" clId="{CC6DDD44-F66B-4FE3-BE72-39A2E370D04F}" dt="2020-10-12T21:16:28.892" v="296" actId="26606"/>
          <ac:spMkLst>
            <pc:docMk/>
            <pc:sldMk cId="1910473541" sldId="399"/>
            <ac:spMk id="2" creationId="{C5670A04-1F4B-4E8C-82B2-B446AF1D161A}"/>
          </ac:spMkLst>
        </pc:spChg>
        <pc:spChg chg="mod">
          <ac:chgData name="filip geens" userId="7123bf18c6040445" providerId="LiveId" clId="{CC6DDD44-F66B-4FE3-BE72-39A2E370D04F}" dt="2020-10-12T21:17:00.308" v="299" actId="403"/>
          <ac:spMkLst>
            <pc:docMk/>
            <pc:sldMk cId="1910473541" sldId="399"/>
            <ac:spMk id="3" creationId="{D4572BC4-CBD0-4E71-8A6D-BD2E3B6932DB}"/>
          </ac:spMkLst>
        </pc:spChg>
        <pc:spChg chg="add">
          <ac:chgData name="filip geens" userId="7123bf18c6040445" providerId="LiveId" clId="{CC6DDD44-F66B-4FE3-BE72-39A2E370D04F}" dt="2020-10-12T21:16:28.892" v="296" actId="26606"/>
          <ac:spMkLst>
            <pc:docMk/>
            <pc:sldMk cId="1910473541" sldId="399"/>
            <ac:spMk id="10" creationId="{7C432AFE-B3D2-4BFF-BF8F-96C27AFF1AC7}"/>
          </ac:spMkLst>
        </pc:spChg>
        <pc:spChg chg="add">
          <ac:chgData name="filip geens" userId="7123bf18c6040445" providerId="LiveId" clId="{CC6DDD44-F66B-4FE3-BE72-39A2E370D04F}" dt="2020-10-12T21:16:28.892" v="296" actId="26606"/>
          <ac:spMkLst>
            <pc:docMk/>
            <pc:sldMk cId="1910473541" sldId="399"/>
            <ac:spMk id="12" creationId="{AF2F604E-43BE-4DC3-B983-E071523364F8}"/>
          </ac:spMkLst>
        </pc:spChg>
        <pc:spChg chg="add">
          <ac:chgData name="filip geens" userId="7123bf18c6040445" providerId="LiveId" clId="{CC6DDD44-F66B-4FE3-BE72-39A2E370D04F}" dt="2020-10-12T21:16:28.892" v="296" actId="26606"/>
          <ac:spMkLst>
            <pc:docMk/>
            <pc:sldMk cId="1910473541" sldId="399"/>
            <ac:spMk id="14" creationId="{08C9B587-E65E-4B52-B37C-ABEBB6E87928}"/>
          </ac:spMkLst>
        </pc:spChg>
        <pc:graphicFrameChg chg="add del mod">
          <ac:chgData name="filip geens" userId="7123bf18c6040445" providerId="LiveId" clId="{CC6DDD44-F66B-4FE3-BE72-39A2E370D04F}" dt="2020-10-12T21:16:03.887" v="294" actId="478"/>
          <ac:graphicFrameMkLst>
            <pc:docMk/>
            <pc:sldMk cId="1910473541" sldId="399"/>
            <ac:graphicFrameMk id="4" creationId="{120AB560-0980-4533-B317-262133AF2E63}"/>
          </ac:graphicFrameMkLst>
        </pc:graphicFrameChg>
        <pc:picChg chg="add mod ord">
          <ac:chgData name="filip geens" userId="7123bf18c6040445" providerId="LiveId" clId="{CC6DDD44-F66B-4FE3-BE72-39A2E370D04F}" dt="2020-10-12T21:16:28.892" v="296" actId="26606"/>
          <ac:picMkLst>
            <pc:docMk/>
            <pc:sldMk cId="1910473541" sldId="399"/>
            <ac:picMk id="5" creationId="{3781515D-CBDF-469D-B6D3-F399E0BE2638}"/>
          </ac:picMkLst>
        </pc:picChg>
      </pc:sldChg>
      <pc:sldChg chg="addSp modSp mod modAnim">
        <pc:chgData name="filip geens" userId="7123bf18c6040445" providerId="LiveId" clId="{CC6DDD44-F66B-4FE3-BE72-39A2E370D04F}" dt="2020-10-12T19:23:26.821" v="112" actId="113"/>
        <pc:sldMkLst>
          <pc:docMk/>
          <pc:sldMk cId="1480857224" sldId="402"/>
        </pc:sldMkLst>
        <pc:spChg chg="mod">
          <ac:chgData name="filip geens" userId="7123bf18c6040445" providerId="LiveId" clId="{CC6DDD44-F66B-4FE3-BE72-39A2E370D04F}" dt="2020-10-12T19:23:26.821" v="112" actId="113"/>
          <ac:spMkLst>
            <pc:docMk/>
            <pc:sldMk cId="1480857224" sldId="402"/>
            <ac:spMk id="3" creationId="{D4572BC4-CBD0-4E71-8A6D-BD2E3B6932DB}"/>
          </ac:spMkLst>
        </pc:spChg>
        <pc:spChg chg="add">
          <ac:chgData name="filip geens" userId="7123bf18c6040445" providerId="LiveId" clId="{CC6DDD44-F66B-4FE3-BE72-39A2E370D04F}" dt="2020-10-12T19:23:04.017" v="109"/>
          <ac:spMkLst>
            <pc:docMk/>
            <pc:sldMk cId="1480857224" sldId="402"/>
            <ac:spMk id="4" creationId="{D9DF8828-347B-47EB-83A7-E1FE17A53365}"/>
          </ac:spMkLst>
        </pc:spChg>
      </pc:sldChg>
      <pc:sldChg chg="modSp">
        <pc:chgData name="filip geens" userId="7123bf18c6040445" providerId="LiveId" clId="{CC6DDD44-F66B-4FE3-BE72-39A2E370D04F}" dt="2020-10-12T20:06:17.283" v="117"/>
        <pc:sldMkLst>
          <pc:docMk/>
          <pc:sldMk cId="2943879232" sldId="404"/>
        </pc:sldMkLst>
        <pc:spChg chg="mod">
          <ac:chgData name="filip geens" userId="7123bf18c6040445" providerId="LiveId" clId="{CC6DDD44-F66B-4FE3-BE72-39A2E370D04F}" dt="2020-10-12T20:06:17.283" v="117"/>
          <ac:spMkLst>
            <pc:docMk/>
            <pc:sldMk cId="2943879232" sldId="404"/>
            <ac:spMk id="3" creationId="{D4572BC4-CBD0-4E71-8A6D-BD2E3B6932DB}"/>
          </ac:spMkLst>
        </pc:spChg>
      </pc:sldChg>
      <pc:sldChg chg="modSp">
        <pc:chgData name="filip geens" userId="7123bf18c6040445" providerId="LiveId" clId="{CC6DDD44-F66B-4FE3-BE72-39A2E370D04F}" dt="2020-10-12T20:06:17.283" v="117"/>
        <pc:sldMkLst>
          <pc:docMk/>
          <pc:sldMk cId="558726529" sldId="405"/>
        </pc:sldMkLst>
        <pc:spChg chg="mod">
          <ac:chgData name="filip geens" userId="7123bf18c6040445" providerId="LiveId" clId="{CC6DDD44-F66B-4FE3-BE72-39A2E370D04F}" dt="2020-10-12T20:06:17.283" v="117"/>
          <ac:spMkLst>
            <pc:docMk/>
            <pc:sldMk cId="558726529" sldId="405"/>
            <ac:spMk id="3" creationId="{D4572BC4-CBD0-4E71-8A6D-BD2E3B6932DB}"/>
          </ac:spMkLst>
        </pc:spChg>
      </pc:sldChg>
      <pc:sldChg chg="modSp">
        <pc:chgData name="filip geens" userId="7123bf18c6040445" providerId="LiveId" clId="{CC6DDD44-F66B-4FE3-BE72-39A2E370D04F}" dt="2020-10-12T20:06:17.283" v="117"/>
        <pc:sldMkLst>
          <pc:docMk/>
          <pc:sldMk cId="446113265" sldId="406"/>
        </pc:sldMkLst>
        <pc:spChg chg="mod">
          <ac:chgData name="filip geens" userId="7123bf18c6040445" providerId="LiveId" clId="{CC6DDD44-F66B-4FE3-BE72-39A2E370D04F}" dt="2020-10-12T20:06:17.283" v="117"/>
          <ac:spMkLst>
            <pc:docMk/>
            <pc:sldMk cId="446113265" sldId="406"/>
            <ac:spMk id="3" creationId="{D4572BC4-CBD0-4E71-8A6D-BD2E3B6932DB}"/>
          </ac:spMkLst>
        </pc:spChg>
      </pc:sldChg>
      <pc:sldChg chg="modSp">
        <pc:chgData name="filip geens" userId="7123bf18c6040445" providerId="LiveId" clId="{CC6DDD44-F66B-4FE3-BE72-39A2E370D04F}" dt="2020-10-12T20:06:17.283" v="117"/>
        <pc:sldMkLst>
          <pc:docMk/>
          <pc:sldMk cId="406550689" sldId="410"/>
        </pc:sldMkLst>
        <pc:spChg chg="mod">
          <ac:chgData name="filip geens" userId="7123bf18c6040445" providerId="LiveId" clId="{CC6DDD44-F66B-4FE3-BE72-39A2E370D04F}" dt="2020-10-12T20:06:17.283" v="117"/>
          <ac:spMkLst>
            <pc:docMk/>
            <pc:sldMk cId="406550689" sldId="410"/>
            <ac:spMk id="3" creationId="{D4572BC4-CBD0-4E71-8A6D-BD2E3B6932DB}"/>
          </ac:spMkLst>
        </pc:spChg>
      </pc:sldChg>
      <pc:sldChg chg="modSp">
        <pc:chgData name="filip geens" userId="7123bf18c6040445" providerId="LiveId" clId="{CC6DDD44-F66B-4FE3-BE72-39A2E370D04F}" dt="2020-10-12T20:06:17.283" v="117"/>
        <pc:sldMkLst>
          <pc:docMk/>
          <pc:sldMk cId="2426211825" sldId="412"/>
        </pc:sldMkLst>
        <pc:spChg chg="mod">
          <ac:chgData name="filip geens" userId="7123bf18c6040445" providerId="LiveId" clId="{CC6DDD44-F66B-4FE3-BE72-39A2E370D04F}" dt="2020-10-12T20:06:17.283" v="117"/>
          <ac:spMkLst>
            <pc:docMk/>
            <pc:sldMk cId="2426211825" sldId="412"/>
            <ac:spMk id="3" creationId="{D4572BC4-CBD0-4E71-8A6D-BD2E3B6932DB}"/>
          </ac:spMkLst>
        </pc:spChg>
      </pc:sldChg>
      <pc:sldChg chg="modSp">
        <pc:chgData name="filip geens" userId="7123bf18c6040445" providerId="LiveId" clId="{CC6DDD44-F66B-4FE3-BE72-39A2E370D04F}" dt="2020-10-12T20:57:07.662" v="118" actId="113"/>
        <pc:sldMkLst>
          <pc:docMk/>
          <pc:sldMk cId="1598995034" sldId="414"/>
        </pc:sldMkLst>
        <pc:spChg chg="mod">
          <ac:chgData name="filip geens" userId="7123bf18c6040445" providerId="LiveId" clId="{CC6DDD44-F66B-4FE3-BE72-39A2E370D04F}" dt="2020-10-12T20:57:07.662" v="118" actId="113"/>
          <ac:spMkLst>
            <pc:docMk/>
            <pc:sldMk cId="1598995034" sldId="414"/>
            <ac:spMk id="3" creationId="{D4572BC4-CBD0-4E71-8A6D-BD2E3B6932DB}"/>
          </ac:spMkLst>
        </pc:spChg>
      </pc:sldChg>
      <pc:sldChg chg="addSp delSp modSp mod setBg setClrOvrMap">
        <pc:chgData name="filip geens" userId="7123bf18c6040445" providerId="LiveId" clId="{CC6DDD44-F66B-4FE3-BE72-39A2E370D04F}" dt="2020-10-12T21:14:13.518" v="290" actId="20577"/>
        <pc:sldMkLst>
          <pc:docMk/>
          <pc:sldMk cId="647201208" sldId="429"/>
        </pc:sldMkLst>
        <pc:spChg chg="mod">
          <ac:chgData name="filip geens" userId="7123bf18c6040445" providerId="LiveId" clId="{CC6DDD44-F66B-4FE3-BE72-39A2E370D04F}" dt="2020-10-12T21:13:54.034" v="279" actId="1076"/>
          <ac:spMkLst>
            <pc:docMk/>
            <pc:sldMk cId="647201208" sldId="429"/>
            <ac:spMk id="2" creationId="{C5670A04-1F4B-4E8C-82B2-B446AF1D161A}"/>
          </ac:spMkLst>
        </pc:spChg>
        <pc:spChg chg="mod ord">
          <ac:chgData name="filip geens" userId="7123bf18c6040445" providerId="LiveId" clId="{CC6DDD44-F66B-4FE3-BE72-39A2E370D04F}" dt="2020-10-12T21:14:13.518" v="290" actId="20577"/>
          <ac:spMkLst>
            <pc:docMk/>
            <pc:sldMk cId="647201208" sldId="429"/>
            <ac:spMk id="3" creationId="{D4572BC4-CBD0-4E71-8A6D-BD2E3B6932DB}"/>
          </ac:spMkLst>
        </pc:spChg>
        <pc:spChg chg="add del">
          <ac:chgData name="filip geens" userId="7123bf18c6040445" providerId="LiveId" clId="{CC6DDD44-F66B-4FE3-BE72-39A2E370D04F}" dt="2020-10-12T21:00:54.904" v="134" actId="26606"/>
          <ac:spMkLst>
            <pc:docMk/>
            <pc:sldMk cId="647201208" sldId="429"/>
            <ac:spMk id="9" creationId="{CF62D2A7-8207-488C-9F46-316BA81A16C8}"/>
          </ac:spMkLst>
        </pc:spChg>
        <pc:spChg chg="add del">
          <ac:chgData name="filip geens" userId="7123bf18c6040445" providerId="LiveId" clId="{CC6DDD44-F66B-4FE3-BE72-39A2E370D04F}" dt="2020-10-12T21:00:34.983" v="125" actId="26606"/>
          <ac:spMkLst>
            <pc:docMk/>
            <pc:sldMk cId="647201208" sldId="429"/>
            <ac:spMk id="14" creationId="{4F74D28C-3268-4E35-8EE1-D92CB4A85A7D}"/>
          </ac:spMkLst>
        </pc:spChg>
        <pc:spChg chg="add del">
          <ac:chgData name="filip geens" userId="7123bf18c6040445" providerId="LiveId" clId="{CC6DDD44-F66B-4FE3-BE72-39A2E370D04F}" dt="2020-10-12T21:00:37.895" v="127" actId="26606"/>
          <ac:spMkLst>
            <pc:docMk/>
            <pc:sldMk cId="647201208" sldId="429"/>
            <ac:spMk id="16" creationId="{357DD0D3-F869-46D0-944C-6EC60E19E351}"/>
          </ac:spMkLst>
        </pc:spChg>
        <pc:spChg chg="add del">
          <ac:chgData name="filip geens" userId="7123bf18c6040445" providerId="LiveId" clId="{CC6DDD44-F66B-4FE3-BE72-39A2E370D04F}" dt="2020-10-12T21:00:42.420" v="129" actId="26606"/>
          <ac:spMkLst>
            <pc:docMk/>
            <pc:sldMk cId="647201208" sldId="429"/>
            <ac:spMk id="18" creationId="{EF9B8DF2-C3F5-49A2-94D2-F7B65A0F1F15}"/>
          </ac:spMkLst>
        </pc:spChg>
        <pc:spChg chg="add del">
          <ac:chgData name="filip geens" userId="7123bf18c6040445" providerId="LiveId" clId="{CC6DDD44-F66B-4FE3-BE72-39A2E370D04F}" dt="2020-10-12T21:00:52.107" v="131" actId="26606"/>
          <ac:spMkLst>
            <pc:docMk/>
            <pc:sldMk cId="647201208" sldId="429"/>
            <ac:spMk id="20" creationId="{5FDF4720-5445-47BE-89FE-E40D1AE6F619}"/>
          </ac:spMkLst>
        </pc:spChg>
        <pc:spChg chg="add del">
          <ac:chgData name="filip geens" userId="7123bf18c6040445" providerId="LiveId" clId="{CC6DDD44-F66B-4FE3-BE72-39A2E370D04F}" dt="2020-10-12T21:00:52.107" v="131" actId="26606"/>
          <ac:spMkLst>
            <pc:docMk/>
            <pc:sldMk cId="647201208" sldId="429"/>
            <ac:spMk id="21" creationId="{AC8710B4-A815-4082-9E4F-F13A0007090C}"/>
          </ac:spMkLst>
        </pc:spChg>
        <pc:spChg chg="add del">
          <ac:chgData name="filip geens" userId="7123bf18c6040445" providerId="LiveId" clId="{CC6DDD44-F66B-4FE3-BE72-39A2E370D04F}" dt="2020-10-12T21:00:54.898" v="133" actId="26606"/>
          <ac:spMkLst>
            <pc:docMk/>
            <pc:sldMk cId="647201208" sldId="429"/>
            <ac:spMk id="23" creationId="{4F74D28C-3268-4E35-8EE1-D92CB4A85A7D}"/>
          </ac:spMkLst>
        </pc:spChg>
        <pc:spChg chg="add">
          <ac:chgData name="filip geens" userId="7123bf18c6040445" providerId="LiveId" clId="{CC6DDD44-F66B-4FE3-BE72-39A2E370D04F}" dt="2020-10-12T21:00:54.904" v="134" actId="26606"/>
          <ac:spMkLst>
            <pc:docMk/>
            <pc:sldMk cId="647201208" sldId="429"/>
            <ac:spMk id="25" creationId="{5FDF4720-5445-47BE-89FE-E40D1AE6F619}"/>
          </ac:spMkLst>
        </pc:spChg>
        <pc:spChg chg="add">
          <ac:chgData name="filip geens" userId="7123bf18c6040445" providerId="LiveId" clId="{CC6DDD44-F66B-4FE3-BE72-39A2E370D04F}" dt="2020-10-12T21:00:54.904" v="134" actId="26606"/>
          <ac:spMkLst>
            <pc:docMk/>
            <pc:sldMk cId="647201208" sldId="429"/>
            <ac:spMk id="26" creationId="{AC8710B4-A815-4082-9E4F-F13A0007090C}"/>
          </ac:spMkLst>
        </pc:spChg>
        <pc:picChg chg="add mod ord">
          <ac:chgData name="filip geens" userId="7123bf18c6040445" providerId="LiveId" clId="{CC6DDD44-F66B-4FE3-BE72-39A2E370D04F}" dt="2020-10-12T21:00:54.904" v="134" actId="26606"/>
          <ac:picMkLst>
            <pc:docMk/>
            <pc:sldMk cId="647201208" sldId="429"/>
            <ac:picMk id="4" creationId="{D6C8305F-5B1E-4D41-8577-2292AB1FBE3C}"/>
          </ac:picMkLst>
        </pc:picChg>
      </pc:sldChg>
      <pc:sldChg chg="addSp delSp modSp mod setBg setClrOvrMap">
        <pc:chgData name="filip geens" userId="7123bf18c6040445" providerId="LiveId" clId="{CC6DDD44-F66B-4FE3-BE72-39A2E370D04F}" dt="2020-10-12T21:06:29.279" v="268" actId="6549"/>
        <pc:sldMkLst>
          <pc:docMk/>
          <pc:sldMk cId="2332162427" sldId="436"/>
        </pc:sldMkLst>
        <pc:spChg chg="mod">
          <ac:chgData name="filip geens" userId="7123bf18c6040445" providerId="LiveId" clId="{CC6DDD44-F66B-4FE3-BE72-39A2E370D04F}" dt="2020-10-12T21:06:29.279" v="268" actId="6549"/>
          <ac:spMkLst>
            <pc:docMk/>
            <pc:sldMk cId="2332162427" sldId="436"/>
            <ac:spMk id="2" creationId="{C5670A04-1F4B-4E8C-82B2-B446AF1D161A}"/>
          </ac:spMkLst>
        </pc:spChg>
        <pc:spChg chg="mod">
          <ac:chgData name="filip geens" userId="7123bf18c6040445" providerId="LiveId" clId="{CC6DDD44-F66B-4FE3-BE72-39A2E370D04F}" dt="2020-10-12T21:04:38.849" v="246" actId="26606"/>
          <ac:spMkLst>
            <pc:docMk/>
            <pc:sldMk cId="2332162427" sldId="436"/>
            <ac:spMk id="3" creationId="{D4572BC4-CBD0-4E71-8A6D-BD2E3B6932DB}"/>
          </ac:spMkLst>
        </pc:spChg>
        <pc:spChg chg="add del">
          <ac:chgData name="filip geens" userId="7123bf18c6040445" providerId="LiveId" clId="{CC6DDD44-F66B-4FE3-BE72-39A2E370D04F}" dt="2020-10-12T21:04:18.664" v="238" actId="26606"/>
          <ac:spMkLst>
            <pc:docMk/>
            <pc:sldMk cId="2332162427" sldId="436"/>
            <ac:spMk id="9" creationId="{9AA72BD9-2C5A-4EDC-931F-5AA08EACA0F3}"/>
          </ac:spMkLst>
        </pc:spChg>
        <pc:spChg chg="add del">
          <ac:chgData name="filip geens" userId="7123bf18c6040445" providerId="LiveId" clId="{CC6DDD44-F66B-4FE3-BE72-39A2E370D04F}" dt="2020-10-12T21:04:18.664" v="238" actId="26606"/>
          <ac:spMkLst>
            <pc:docMk/>
            <pc:sldMk cId="2332162427" sldId="436"/>
            <ac:spMk id="11" creationId="{DD3981AC-7B61-4947-BCF3-F7AA7FA385B9}"/>
          </ac:spMkLst>
        </pc:spChg>
        <pc:spChg chg="add del">
          <ac:chgData name="filip geens" userId="7123bf18c6040445" providerId="LiveId" clId="{CC6DDD44-F66B-4FE3-BE72-39A2E370D04F}" dt="2020-10-12T21:04:18.664" v="238" actId="26606"/>
          <ac:spMkLst>
            <pc:docMk/>
            <pc:sldMk cId="2332162427" sldId="436"/>
            <ac:spMk id="13" creationId="{55D4142C-5077-457F-A6AD-3FECFDB39685}"/>
          </ac:spMkLst>
        </pc:spChg>
        <pc:spChg chg="add del">
          <ac:chgData name="filip geens" userId="7123bf18c6040445" providerId="LiveId" clId="{CC6DDD44-F66B-4FE3-BE72-39A2E370D04F}" dt="2020-10-12T21:04:18.664" v="238" actId="26606"/>
          <ac:spMkLst>
            <pc:docMk/>
            <pc:sldMk cId="2332162427" sldId="436"/>
            <ac:spMk id="15" creationId="{7A5F0580-5EE9-419F-96EE-B6529EF6E7D0}"/>
          </ac:spMkLst>
        </pc:spChg>
        <pc:spChg chg="add del">
          <ac:chgData name="filip geens" userId="7123bf18c6040445" providerId="LiveId" clId="{CC6DDD44-F66B-4FE3-BE72-39A2E370D04F}" dt="2020-10-12T21:04:22.661" v="240" actId="26606"/>
          <ac:spMkLst>
            <pc:docMk/>
            <pc:sldMk cId="2332162427" sldId="436"/>
            <ac:spMk id="17" creationId="{3CD9DF72-87A3-404E-A828-84CBF11A8303}"/>
          </ac:spMkLst>
        </pc:spChg>
        <pc:spChg chg="add del">
          <ac:chgData name="filip geens" userId="7123bf18c6040445" providerId="LiveId" clId="{CC6DDD44-F66B-4FE3-BE72-39A2E370D04F}" dt="2020-10-12T21:04:38.849" v="246" actId="26606"/>
          <ac:spMkLst>
            <pc:docMk/>
            <pc:sldMk cId="2332162427" sldId="436"/>
            <ac:spMk id="22" creationId="{9AA72BD9-2C5A-4EDC-931F-5AA08EACA0F3}"/>
          </ac:spMkLst>
        </pc:spChg>
        <pc:spChg chg="add del">
          <ac:chgData name="filip geens" userId="7123bf18c6040445" providerId="LiveId" clId="{CC6DDD44-F66B-4FE3-BE72-39A2E370D04F}" dt="2020-10-12T21:04:38.849" v="246" actId="26606"/>
          <ac:spMkLst>
            <pc:docMk/>
            <pc:sldMk cId="2332162427" sldId="436"/>
            <ac:spMk id="23" creationId="{DD3981AC-7B61-4947-BCF3-F7AA7FA385B9}"/>
          </ac:spMkLst>
        </pc:spChg>
        <pc:spChg chg="add del">
          <ac:chgData name="filip geens" userId="7123bf18c6040445" providerId="LiveId" clId="{CC6DDD44-F66B-4FE3-BE72-39A2E370D04F}" dt="2020-10-12T21:04:38.849" v="246" actId="26606"/>
          <ac:spMkLst>
            <pc:docMk/>
            <pc:sldMk cId="2332162427" sldId="436"/>
            <ac:spMk id="24" creationId="{55D4142C-5077-457F-A6AD-3FECFDB39685}"/>
          </ac:spMkLst>
        </pc:spChg>
        <pc:spChg chg="add del">
          <ac:chgData name="filip geens" userId="7123bf18c6040445" providerId="LiveId" clId="{CC6DDD44-F66B-4FE3-BE72-39A2E370D04F}" dt="2020-10-12T21:04:38.849" v="246" actId="26606"/>
          <ac:spMkLst>
            <pc:docMk/>
            <pc:sldMk cId="2332162427" sldId="436"/>
            <ac:spMk id="25" creationId="{7A5F0580-5EE9-419F-96EE-B6529EF6E7D0}"/>
          </ac:spMkLst>
        </pc:spChg>
        <pc:spChg chg="add">
          <ac:chgData name="filip geens" userId="7123bf18c6040445" providerId="LiveId" clId="{CC6DDD44-F66B-4FE3-BE72-39A2E370D04F}" dt="2020-10-12T21:04:38.849" v="246" actId="26606"/>
          <ac:spMkLst>
            <pc:docMk/>
            <pc:sldMk cId="2332162427" sldId="436"/>
            <ac:spMk id="30" creationId="{7C432AFE-B3D2-4BFF-BF8F-96C27AFF1AC7}"/>
          </ac:spMkLst>
        </pc:spChg>
        <pc:spChg chg="add">
          <ac:chgData name="filip geens" userId="7123bf18c6040445" providerId="LiveId" clId="{CC6DDD44-F66B-4FE3-BE72-39A2E370D04F}" dt="2020-10-12T21:04:38.849" v="246" actId="26606"/>
          <ac:spMkLst>
            <pc:docMk/>
            <pc:sldMk cId="2332162427" sldId="436"/>
            <ac:spMk id="32" creationId="{AF2F604E-43BE-4DC3-B983-E071523364F8}"/>
          </ac:spMkLst>
        </pc:spChg>
        <pc:spChg chg="add">
          <ac:chgData name="filip geens" userId="7123bf18c6040445" providerId="LiveId" clId="{CC6DDD44-F66B-4FE3-BE72-39A2E370D04F}" dt="2020-10-12T21:04:38.849" v="246" actId="26606"/>
          <ac:spMkLst>
            <pc:docMk/>
            <pc:sldMk cId="2332162427" sldId="436"/>
            <ac:spMk id="34" creationId="{08C9B587-E65E-4B52-B37C-ABEBB6E87928}"/>
          </ac:spMkLst>
        </pc:spChg>
        <pc:picChg chg="add mod ord">
          <ac:chgData name="filip geens" userId="7123bf18c6040445" providerId="LiveId" clId="{CC6DDD44-F66B-4FE3-BE72-39A2E370D04F}" dt="2020-10-12T21:04:38.849" v="246" actId="26606"/>
          <ac:picMkLst>
            <pc:docMk/>
            <pc:sldMk cId="2332162427" sldId="436"/>
            <ac:picMk id="4" creationId="{69CDBC40-A189-4F8A-87B0-076139461CEE}"/>
          </ac:picMkLst>
        </pc:picChg>
        <pc:picChg chg="add del">
          <ac:chgData name="filip geens" userId="7123bf18c6040445" providerId="LiveId" clId="{CC6DDD44-F66B-4FE3-BE72-39A2E370D04F}" dt="2020-10-12T21:04:27.220" v="242" actId="26606"/>
          <ac:picMkLst>
            <pc:docMk/>
            <pc:sldMk cId="2332162427" sldId="436"/>
            <ac:picMk id="20" creationId="{54DDEBDD-D8BD-41A6-8A0D-B00E3768B0F9}"/>
          </ac:picMkLst>
        </pc:picChg>
        <pc:cxnChg chg="add del">
          <ac:chgData name="filip geens" userId="7123bf18c6040445" providerId="LiveId" clId="{CC6DDD44-F66B-4FE3-BE72-39A2E370D04F}" dt="2020-10-12T21:04:22.661" v="240" actId="26606"/>
          <ac:cxnSpMkLst>
            <pc:docMk/>
            <pc:sldMk cId="2332162427" sldId="436"/>
            <ac:cxnSpMk id="18" creationId="{20E3A342-4D61-4E3F-AF90-1AB42AEB96CC}"/>
          </ac:cxnSpMkLst>
        </pc:cxnChg>
      </pc:sldChg>
      <pc:sldChg chg="addSp modSp mod setBg modAnim setClrOvrMap">
        <pc:chgData name="filip geens" userId="7123bf18c6040445" providerId="LiveId" clId="{CC6DDD44-F66B-4FE3-BE72-39A2E370D04F}" dt="2020-10-12T21:06:20.748" v="267" actId="14100"/>
        <pc:sldMkLst>
          <pc:docMk/>
          <pc:sldMk cId="903755608" sldId="437"/>
        </pc:sldMkLst>
        <pc:spChg chg="mod">
          <ac:chgData name="filip geens" userId="7123bf18c6040445" providerId="LiveId" clId="{CC6DDD44-F66B-4FE3-BE72-39A2E370D04F}" dt="2020-10-12T21:06:20.748" v="267" actId="14100"/>
          <ac:spMkLst>
            <pc:docMk/>
            <pc:sldMk cId="903755608" sldId="437"/>
            <ac:spMk id="2" creationId="{C5670A04-1F4B-4E8C-82B2-B446AF1D161A}"/>
          </ac:spMkLst>
        </pc:spChg>
        <pc:spChg chg="mod">
          <ac:chgData name="filip geens" userId="7123bf18c6040445" providerId="LiveId" clId="{CC6DDD44-F66B-4FE3-BE72-39A2E370D04F}" dt="2020-10-12T21:06:02.312" v="261" actId="403"/>
          <ac:spMkLst>
            <pc:docMk/>
            <pc:sldMk cId="903755608" sldId="437"/>
            <ac:spMk id="3" creationId="{D4572BC4-CBD0-4E71-8A6D-BD2E3B6932DB}"/>
          </ac:spMkLst>
        </pc:spChg>
        <pc:spChg chg="add">
          <ac:chgData name="filip geens" userId="7123bf18c6040445" providerId="LiveId" clId="{CC6DDD44-F66B-4FE3-BE72-39A2E370D04F}" dt="2020-10-12T21:05:18.732" v="250" actId="26606"/>
          <ac:spMkLst>
            <pc:docMk/>
            <pc:sldMk cId="903755608" sldId="437"/>
            <ac:spMk id="10" creationId="{7C432AFE-B3D2-4BFF-BF8F-96C27AFF1AC7}"/>
          </ac:spMkLst>
        </pc:spChg>
        <pc:spChg chg="add">
          <ac:chgData name="filip geens" userId="7123bf18c6040445" providerId="LiveId" clId="{CC6DDD44-F66B-4FE3-BE72-39A2E370D04F}" dt="2020-10-12T21:05:18.732" v="250" actId="26606"/>
          <ac:spMkLst>
            <pc:docMk/>
            <pc:sldMk cId="903755608" sldId="437"/>
            <ac:spMk id="12" creationId="{AF2F604E-43BE-4DC3-B983-E071523364F8}"/>
          </ac:spMkLst>
        </pc:spChg>
        <pc:spChg chg="add">
          <ac:chgData name="filip geens" userId="7123bf18c6040445" providerId="LiveId" clId="{CC6DDD44-F66B-4FE3-BE72-39A2E370D04F}" dt="2020-10-12T21:05:18.732" v="250" actId="26606"/>
          <ac:spMkLst>
            <pc:docMk/>
            <pc:sldMk cId="903755608" sldId="437"/>
            <ac:spMk id="14" creationId="{08C9B587-E65E-4B52-B37C-ABEBB6E87928}"/>
          </ac:spMkLst>
        </pc:spChg>
        <pc:picChg chg="add mod ord">
          <ac:chgData name="filip geens" userId="7123bf18c6040445" providerId="LiveId" clId="{CC6DDD44-F66B-4FE3-BE72-39A2E370D04F}" dt="2020-10-12T21:05:56" v="258" actId="1076"/>
          <ac:picMkLst>
            <pc:docMk/>
            <pc:sldMk cId="903755608" sldId="437"/>
            <ac:picMk id="5" creationId="{322533CE-61EB-4B6A-A4F4-B92123F34855}"/>
          </ac:picMkLst>
        </pc:picChg>
      </pc:sldChg>
    </pc:docChg>
  </pc:docChgLst>
</pc:chgInfo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3E455-1A20-4F9D-AB8C-A6908B79F2B5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D66D1-1A48-40B4-9A2D-5D4F04AC0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347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0ED80-A213-4ECE-89FA-9B20CF043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36C32-C8C7-463B-A1F7-67DFCAE439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D29F6-635A-4AA6-BB1E-8FEEE3F54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58AF3-0B11-4731-B823-5ACA10523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9271C-1194-4AFC-B841-6F418BDE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030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EA41B-E51D-48BA-8C34-53F88588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E7715-2649-465B-939F-9DB7C8514E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51E1E-F7C4-409B-AA96-2C6195D50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BF5E9-2E2C-46E1-8906-0C07FDAB2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11566-C93C-470B-A03C-9AF80FF9C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357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F276D0-69A1-40C0-87C7-A9B6101D2C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3E511C-36B9-4BA7-98E4-F91E368EC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D5E46-6FE0-49DB-91BC-18078371D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10F75-13A7-4244-A44C-029B6BF9E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164F2-2F7F-41D2-A331-C13875A1F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DBFC1-645E-4307-98DD-69AA859A5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4204"/>
          </a:xfrm>
        </p:spPr>
        <p:txBody>
          <a:bodyPr/>
          <a:lstStyle/>
          <a:p>
            <a:r>
              <a:rPr lang="nl-BE" noProof="0" dirty="0"/>
              <a:t>Click </a:t>
            </a:r>
            <a:r>
              <a:rPr lang="nl-BE" noProof="0" dirty="0" err="1"/>
              <a:t>to</a:t>
            </a:r>
            <a:r>
              <a:rPr lang="nl-BE" noProof="0" dirty="0"/>
              <a:t> </a:t>
            </a:r>
            <a:r>
              <a:rPr lang="nl-BE" noProof="0" dirty="0" err="1"/>
              <a:t>edit</a:t>
            </a:r>
            <a:r>
              <a:rPr lang="nl-BE" noProof="0" dirty="0"/>
              <a:t> Master </a:t>
            </a:r>
            <a:r>
              <a:rPr lang="nl-BE" noProof="0" dirty="0" err="1"/>
              <a:t>title</a:t>
            </a:r>
            <a:r>
              <a:rPr lang="nl-BE" noProof="0" dirty="0"/>
              <a:t> </a:t>
            </a:r>
            <a:r>
              <a:rPr lang="nl-BE" noProof="0" dirty="0" err="1"/>
              <a:t>style</a:t>
            </a:r>
            <a:endParaRPr lang="nl-BE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FF52F-78FB-4B1E-BF1B-AC185D230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7107"/>
            <a:ext cx="10515600" cy="4829856"/>
          </a:xfrm>
        </p:spPr>
        <p:txBody>
          <a:bodyPr/>
          <a:lstStyle/>
          <a:p>
            <a:pPr lvl="0"/>
            <a:r>
              <a:rPr lang="nl-BE" noProof="0" dirty="0" err="1"/>
              <a:t>Edit</a:t>
            </a:r>
            <a:r>
              <a:rPr lang="nl-BE" noProof="0" dirty="0"/>
              <a:t> Master </a:t>
            </a:r>
            <a:r>
              <a:rPr lang="nl-BE" noProof="0" dirty="0" err="1"/>
              <a:t>text</a:t>
            </a:r>
            <a:r>
              <a:rPr lang="nl-BE" noProof="0" dirty="0"/>
              <a:t> </a:t>
            </a:r>
            <a:r>
              <a:rPr lang="nl-BE" noProof="0" dirty="0" err="1"/>
              <a:t>styles</a:t>
            </a:r>
            <a:endParaRPr lang="nl-BE" noProof="0" dirty="0"/>
          </a:p>
          <a:p>
            <a:pPr lvl="1"/>
            <a:r>
              <a:rPr lang="nl-BE" noProof="0" dirty="0"/>
              <a:t>Second level</a:t>
            </a:r>
          </a:p>
          <a:p>
            <a:pPr lvl="2"/>
            <a:r>
              <a:rPr lang="nl-BE" noProof="0" dirty="0" err="1"/>
              <a:t>Third</a:t>
            </a:r>
            <a:r>
              <a:rPr lang="nl-BE" noProof="0" dirty="0"/>
              <a:t> level</a:t>
            </a:r>
          </a:p>
          <a:p>
            <a:pPr lvl="3"/>
            <a:r>
              <a:rPr lang="nl-BE" noProof="0" dirty="0" err="1"/>
              <a:t>Fourth</a:t>
            </a:r>
            <a:r>
              <a:rPr lang="nl-BE" noProof="0" dirty="0"/>
              <a:t> level</a:t>
            </a:r>
          </a:p>
          <a:p>
            <a:pPr lvl="4"/>
            <a:r>
              <a:rPr lang="nl-BE" noProof="0" dirty="0" err="1"/>
              <a:t>Fifth</a:t>
            </a:r>
            <a:r>
              <a:rPr lang="nl-BE" noProof="0" dirty="0"/>
              <a:t>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1BAFD-9B64-44ED-A74D-AAF42355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D61C7-138B-428E-8FAE-C7CBC5B90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42EF5-2528-4065-8B32-B51A88B6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81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5D6A8-4083-4A67-A819-05753B04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20F58-9F21-449A-87BC-611DAB769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A62D2-F2FD-4B46-9A10-126415484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9633F-8F01-4557-BD47-6F521337F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FF477-4311-4F20-9A61-04047FFD4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9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A5FE9-0A09-40AA-9B36-401F27695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5D76E-8101-4B33-BABC-779DCDF4C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8B5658-4CB0-4808-9030-742CEF279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CF7A76-A00D-47F9-826B-50A443936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A11B4E-CF90-42E8-BEA2-806D3AA52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B99209-5F1F-48CC-9E3A-A7F3D16C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5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5A64A-96B2-4853-9C0A-49D004092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6679D-6F86-43B9-8F54-29714A39D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26833F-DDC9-4716-BD60-CE9037A6C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9BFAF-6B22-402E-B2D6-6FED66062A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4059B4-1ABA-48DA-8550-3D1994F8D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013F24-7B6F-4CF7-A956-476238FCF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795C5-F6D8-4407-9816-D2FF47EA7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1BEABD-BADB-41F5-BD6E-C7730DD6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87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BBAE6-474B-48D7-A673-6561609BF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F10769-1DED-4E31-96E8-DE204D891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58DFED-82EA-4903-A758-DE02143C6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DEC22-03AA-4BF7-AF37-2906770EA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90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BAD11E-6766-45CE-8841-B320C0BD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4B4E5F-0050-40D0-86A5-40EA47BA4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ACFB9-678F-4E4C-8649-08061D9FA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51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9D1A5-E511-494C-AE06-34ABF91BF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36AAD-9708-4B9A-923B-F9DE3B5E0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BDA3F-B5A8-4574-90D9-B313BF64A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7809C3-04EB-4875-8307-5B058A42B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3C7F2-CB6E-4EB2-8EE5-545A9BB1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26CEB6-D661-4300-9646-9E4AC1704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ACC9-BE44-40BE-8100-251EEBA4F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B6F4DD-1E61-4B4C-B4C7-BFF6C6366F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A9333E-0F63-4A12-B3AA-4624807BB0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FD15F0-1E81-4DA4-BE27-FC977A2E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197CE-7A8E-42D7-B21F-94FDEA5FA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62155-98EF-4276-ABB6-025380EBD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8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AB8B98-7208-4D9E-BF98-093718E09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A9A1D-087B-4235-8AA5-BF59A1677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DCEE0-F4AB-42F5-A826-A561928A94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91A94-F19F-40CA-AA51-DB498FD38CEA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0861F-10ED-468D-BCD5-ACA3E75089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EE955-4D10-4733-AF56-2AB0E7F05A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18471-409B-4229-AF22-C823B0CD0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166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169F05-AE73-425E-91DC-6307D63E3E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9" t="23391" r="4832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C7102C-2669-4028-8681-91F769FD2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br>
              <a:rPr lang="nl-BE" sz="6600"/>
            </a:br>
            <a:r>
              <a:rPr lang="nl-BE" sz="6600"/>
              <a:t>Programmeren in C# 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F3AE0-57DA-4D52-AE40-3287F6824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US"/>
              <a:t>Regular expressions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31746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794204"/>
          </a:xfrm>
        </p:spPr>
        <p:txBody>
          <a:bodyPr/>
          <a:lstStyle/>
          <a:p>
            <a:r>
              <a:rPr lang="nl-BE" dirty="0" err="1"/>
              <a:t>Metacharacters</a:t>
            </a:r>
            <a:r>
              <a:rPr lang="nl-BE" dirty="0"/>
              <a:t>: alfabet karakter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5126"/>
            <a:ext cx="11019503" cy="5092117"/>
          </a:xfrm>
        </p:spPr>
        <p:txBody>
          <a:bodyPr>
            <a:normAutofit/>
          </a:bodyPr>
          <a:lstStyle/>
          <a:p>
            <a:r>
              <a:rPr lang="nl-BE" dirty="0"/>
              <a:t>Het metakarakter ‘</a:t>
            </a:r>
            <a:r>
              <a:rPr lang="nl-BE" b="1" dirty="0"/>
              <a:t>\w</a:t>
            </a:r>
            <a:r>
              <a:rPr lang="nl-BE" dirty="0"/>
              <a:t>’ staat voor een letter in het </a:t>
            </a:r>
            <a:r>
              <a:rPr lang="nl-BE" b="1" dirty="0"/>
              <a:t>Engels</a:t>
            </a:r>
            <a:r>
              <a:rPr lang="nl-BE" dirty="0"/>
              <a:t> alfabet + de numerieke karakters en het ‘_’ teken.</a:t>
            </a:r>
          </a:p>
          <a:p>
            <a:r>
              <a:rPr lang="nl-BE" dirty="0"/>
              <a:t>In sommige implementaties zal ‘\w’ geen karakters selecteren die niet in het Engels alfabet voorkomen. In de implementatie van .Net is dit gelukkig wel het geval.</a:t>
            </a:r>
          </a:p>
          <a:p>
            <a:r>
              <a:rPr lang="nl-BE" dirty="0"/>
              <a:t>‘\W’ selecteert alle karakters die niet geselecteerd worden door ‘\w’</a:t>
            </a:r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073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794204"/>
          </a:xfrm>
        </p:spPr>
        <p:txBody>
          <a:bodyPr/>
          <a:lstStyle/>
          <a:p>
            <a:r>
              <a:rPr lang="nl-BE" dirty="0" err="1"/>
              <a:t>Metacharacters</a:t>
            </a:r>
            <a:r>
              <a:rPr lang="nl-BE" dirty="0"/>
              <a:t>: andere metakarakters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5126"/>
            <a:ext cx="11019503" cy="5092117"/>
          </a:xfrm>
        </p:spPr>
        <p:txBody>
          <a:bodyPr>
            <a:normAutofit/>
          </a:bodyPr>
          <a:lstStyle/>
          <a:p>
            <a:r>
              <a:rPr lang="nl-BE" b="1" dirty="0"/>
              <a:t>‘\s’</a:t>
            </a:r>
            <a:r>
              <a:rPr lang="nl-BE" dirty="0"/>
              <a:t> selecteert alle </a:t>
            </a:r>
            <a:r>
              <a:rPr lang="nl-BE" b="1" dirty="0" err="1"/>
              <a:t>whitespace</a:t>
            </a:r>
            <a:r>
              <a:rPr lang="nl-BE" dirty="0"/>
              <a:t> </a:t>
            </a:r>
            <a:r>
              <a:rPr lang="nl-BE" dirty="0" err="1"/>
              <a:t>characters</a:t>
            </a:r>
            <a:r>
              <a:rPr lang="nl-BE" dirty="0"/>
              <a:t> terwijl </a:t>
            </a:r>
            <a:r>
              <a:rPr lang="nl-BE" b="1" dirty="0"/>
              <a:t>‘\S’</a:t>
            </a:r>
            <a:r>
              <a:rPr lang="nl-BE" dirty="0"/>
              <a:t> alle niet-</a:t>
            </a:r>
            <a:r>
              <a:rPr lang="nl-BE" dirty="0" err="1"/>
              <a:t>whitespace</a:t>
            </a:r>
            <a:r>
              <a:rPr lang="nl-BE" dirty="0"/>
              <a:t> </a:t>
            </a:r>
            <a:r>
              <a:rPr lang="nl-BE" dirty="0" err="1"/>
              <a:t>characters</a:t>
            </a:r>
            <a:r>
              <a:rPr lang="nl-BE" dirty="0"/>
              <a:t> selecteert.</a:t>
            </a:r>
          </a:p>
          <a:p>
            <a:r>
              <a:rPr lang="nl-BE" dirty="0"/>
              <a:t>Het ‘.’ metakarakter selecteert eender welk karakter. </a:t>
            </a:r>
          </a:p>
          <a:p>
            <a:pPr lvl="1"/>
            <a:r>
              <a:rPr lang="nl-BE" dirty="0"/>
              <a:t>Indien we een . in ons resultaat moeten verwerken moeten we dit punt voorzien van een escape teken: ‘\.’ selecteert een punt, zonder escape selecteert het elk karakter!</a:t>
            </a:r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98219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97C528-27F1-4CCE-8C90-8F931776D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468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355865D-EE50-493F-AC56-B05ED5AAFDF9}"/>
              </a:ext>
            </a:extLst>
          </p:cNvPr>
          <p:cNvSpPr txBox="1">
            <a:spLocks/>
          </p:cNvSpPr>
          <p:nvPr/>
        </p:nvSpPr>
        <p:spPr>
          <a:xfrm>
            <a:off x="-851484" y="1397671"/>
            <a:ext cx="6642666" cy="3204134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3400" b="1" dirty="0"/>
              <a:t>De </a:t>
            </a:r>
            <a:r>
              <a:rPr lang="en-US" sz="3400" b="1" dirty="0" err="1"/>
              <a:t>werking</a:t>
            </a:r>
            <a:r>
              <a:rPr lang="en-US" sz="3400" b="1" dirty="0"/>
              <a:t>: </a:t>
            </a:r>
          </a:p>
          <a:p>
            <a:pPr algn="ctr">
              <a:spcAft>
                <a:spcPts val="600"/>
              </a:spcAft>
            </a:pPr>
            <a:endParaRPr lang="en-US" sz="3400" b="1" dirty="0"/>
          </a:p>
          <a:p>
            <a:pPr algn="ctr">
              <a:spcAft>
                <a:spcPts val="600"/>
              </a:spcAft>
            </a:pPr>
            <a:r>
              <a:rPr lang="en-US" sz="3400" b="1" dirty="0"/>
              <a:t>Character classes 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6199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794204"/>
          </a:xfrm>
        </p:spPr>
        <p:txBody>
          <a:bodyPr/>
          <a:lstStyle/>
          <a:p>
            <a:r>
              <a:rPr lang="nl-BE" dirty="0" err="1"/>
              <a:t>Character</a:t>
            </a:r>
            <a:r>
              <a:rPr lang="nl-BE" dirty="0"/>
              <a:t> classes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239" y="1275126"/>
            <a:ext cx="11544300" cy="5389443"/>
          </a:xfrm>
        </p:spPr>
        <p:txBody>
          <a:bodyPr>
            <a:normAutofit/>
          </a:bodyPr>
          <a:lstStyle/>
          <a:p>
            <a:r>
              <a:rPr lang="nl-BE" dirty="0"/>
              <a:t>Het is vaak nodig dat we exact kunnen specifiëren welke karakters er al dan niet mogen geselecteerd worden en dan schieten metakarakters te kort.</a:t>
            </a:r>
          </a:p>
          <a:p>
            <a:r>
              <a:rPr lang="nl-BE" dirty="0"/>
              <a:t>Een </a:t>
            </a:r>
            <a:r>
              <a:rPr lang="nl-BE" dirty="0" err="1"/>
              <a:t>Character</a:t>
            </a:r>
            <a:r>
              <a:rPr lang="nl-BE" dirty="0"/>
              <a:t> class is een ongeordende groep van mogelijke karakters waaraan een expressie mag voldoen. Voldoet een karakter niet aan deze groepering, dan is de expressie niet geldig.</a:t>
            </a:r>
          </a:p>
          <a:p>
            <a:r>
              <a:rPr lang="nl-BE" dirty="0"/>
              <a:t>We gebruiken rechte haakjes ‘[‘  en ‘]’ om een </a:t>
            </a:r>
            <a:r>
              <a:rPr lang="nl-BE" dirty="0" err="1"/>
              <a:t>character</a:t>
            </a:r>
            <a:r>
              <a:rPr lang="nl-BE" dirty="0"/>
              <a:t> class te definiëren.</a:t>
            </a:r>
          </a:p>
          <a:p>
            <a:pPr lvl="1"/>
            <a:r>
              <a:rPr lang="nl-BE" dirty="0"/>
              <a:t>Zo zal bijvoorbeeld de </a:t>
            </a:r>
            <a:r>
              <a:rPr lang="nl-BE" dirty="0" err="1"/>
              <a:t>character</a:t>
            </a:r>
            <a:r>
              <a:rPr lang="nl-BE" dirty="0"/>
              <a:t> class [</a:t>
            </a:r>
            <a:r>
              <a:rPr lang="nl-BE" dirty="0" err="1"/>
              <a:t>xyz</a:t>
            </a:r>
            <a:r>
              <a:rPr lang="nl-BE" dirty="0"/>
              <a:t>] alle </a:t>
            </a:r>
            <a:r>
              <a:rPr lang="nl-BE" dirty="0" err="1"/>
              <a:t>karaters</a:t>
            </a:r>
            <a:r>
              <a:rPr lang="nl-BE" dirty="0"/>
              <a:t> x, y of </a:t>
            </a:r>
            <a:r>
              <a:rPr lang="nl-BE" dirty="0" err="1"/>
              <a:t>z</a:t>
            </a:r>
            <a:r>
              <a:rPr lang="nl-BE" dirty="0"/>
              <a:t> selecteren en de rest negeren.</a:t>
            </a:r>
          </a:p>
          <a:p>
            <a:pPr lvl="1"/>
            <a:r>
              <a:rPr lang="nl-BE" dirty="0"/>
              <a:t>We kunnen </a:t>
            </a:r>
            <a:r>
              <a:rPr lang="nl-BE" dirty="0" err="1"/>
              <a:t>character</a:t>
            </a:r>
            <a:r>
              <a:rPr lang="nl-BE" dirty="0"/>
              <a:t> classes ook integreren: b[</a:t>
            </a:r>
            <a:r>
              <a:rPr lang="nl-BE" dirty="0" err="1"/>
              <a:t>oie</a:t>
            </a:r>
            <a:r>
              <a:rPr lang="nl-BE" dirty="0"/>
              <a:t>]s zal bos, bis en bes kunnen bevatten maar niet bus of bas.</a:t>
            </a:r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06899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794204"/>
          </a:xfrm>
        </p:spPr>
        <p:txBody>
          <a:bodyPr/>
          <a:lstStyle/>
          <a:p>
            <a:r>
              <a:rPr lang="nl-BE" dirty="0" err="1"/>
              <a:t>Character</a:t>
            </a:r>
            <a:r>
              <a:rPr lang="nl-BE" dirty="0"/>
              <a:t> classes: bereik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239" y="1275126"/>
            <a:ext cx="11544300" cy="5389443"/>
          </a:xfrm>
        </p:spPr>
        <p:txBody>
          <a:bodyPr>
            <a:normAutofit/>
          </a:bodyPr>
          <a:lstStyle/>
          <a:p>
            <a:r>
              <a:rPr lang="nl-BE" dirty="0"/>
              <a:t>Omdat </a:t>
            </a:r>
            <a:r>
              <a:rPr lang="nl-BE" dirty="0" err="1"/>
              <a:t>regex</a:t>
            </a:r>
            <a:r>
              <a:rPr lang="nl-BE" dirty="0"/>
              <a:t> een zeer compacte script taal is, kunnen we lange voor de hand liggende </a:t>
            </a:r>
            <a:r>
              <a:rPr lang="nl-BE" dirty="0" err="1"/>
              <a:t>character</a:t>
            </a:r>
            <a:r>
              <a:rPr lang="nl-BE" dirty="0"/>
              <a:t> classes inkorten. Hiervoor gebruiken we ‘-’ om het bereik aan te duiden. Het bereik wordt bepaald door de codepage waarin de karakters zich bevinden [</a:t>
            </a:r>
            <a:r>
              <a:rPr lang="nl-BE" dirty="0" err="1"/>
              <a:t>a-d</a:t>
            </a:r>
            <a:r>
              <a:rPr lang="nl-BE" dirty="0"/>
              <a:t>]  staat dus voor [</a:t>
            </a:r>
            <a:r>
              <a:rPr lang="nl-BE" dirty="0" err="1"/>
              <a:t>abcd</a:t>
            </a:r>
            <a:r>
              <a:rPr lang="nl-BE" dirty="0"/>
              <a:t>] en [1-4] staat voor [1234]</a:t>
            </a:r>
          </a:p>
          <a:p>
            <a:pPr lvl="1"/>
            <a:r>
              <a:rPr lang="nl-BE" dirty="0"/>
              <a:t>Indien we bijvoorbeeld enkel de kleine letters uit het alfabet willen toelaten zouden we volgende class moeten maken: [</a:t>
            </a:r>
            <a:r>
              <a:rPr lang="nl-BE" dirty="0" err="1"/>
              <a:t>abcdefghijklmnopqrstuvwxyz</a:t>
            </a:r>
            <a:r>
              <a:rPr lang="nl-BE" dirty="0"/>
              <a:t>]. Deze lange structuur kunnen we gelukkig vervangen door het veel kortere [a-</a:t>
            </a:r>
            <a:r>
              <a:rPr lang="nl-BE" dirty="0" err="1"/>
              <a:t>z</a:t>
            </a:r>
            <a:r>
              <a:rPr lang="nl-BE" dirty="0"/>
              <a:t>].</a:t>
            </a:r>
          </a:p>
          <a:p>
            <a:r>
              <a:rPr lang="nl-BE" dirty="0"/>
              <a:t>Het is ook mogelijk om verschillende bereiken te combineren. Zo kunnen we met [A-Z0-9] alle mogelijke hoofdletters en getallen selecteren.</a:t>
            </a:r>
          </a:p>
          <a:p>
            <a:r>
              <a:rPr lang="nl-BE" dirty="0"/>
              <a:t>Omdat een bereik gebruik maakt van de geselecteerde codepage bestaat het gevaar dat we ons bereik soms te uitgebreid kunnen maken. [</a:t>
            </a:r>
            <a:r>
              <a:rPr lang="nl-BE" dirty="0" err="1"/>
              <a:t>A-z</a:t>
            </a:r>
            <a:r>
              <a:rPr lang="nl-BE" dirty="0"/>
              <a:t>] zal niet alleen alle kleine en grote letters selecteren, maar ook de karakters die in de codepage tussen beide groepen instaan. </a:t>
            </a:r>
          </a:p>
        </p:txBody>
      </p:sp>
    </p:spTree>
    <p:extLst>
      <p:ext uri="{BB962C8B-B14F-4D97-AF65-F5344CB8AC3E}">
        <p14:creationId xmlns:p14="http://schemas.microsoft.com/office/powerpoint/2010/main" val="374481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5126"/>
            <a:ext cx="11019503" cy="5092117"/>
          </a:xfrm>
        </p:spPr>
        <p:txBody>
          <a:bodyPr>
            <a:normAutofit/>
          </a:bodyPr>
          <a:lstStyle/>
          <a:p>
            <a:endParaRPr lang="nl-BE" dirty="0"/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4F6AA5-8D9E-4951-96D6-780DB90D8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471" y="378571"/>
            <a:ext cx="7867055" cy="598867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D76D68-DF6A-42F8-AC67-0A29921A6929}"/>
              </a:ext>
            </a:extLst>
          </p:cNvPr>
          <p:cNvSpPr/>
          <p:nvPr/>
        </p:nvSpPr>
        <p:spPr>
          <a:xfrm>
            <a:off x="4116763" y="611355"/>
            <a:ext cx="940583" cy="4788099"/>
          </a:xfrm>
          <a:prstGeom prst="rect">
            <a:avLst/>
          </a:prstGeom>
          <a:noFill/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F4CC5F-CA7B-4FCD-9800-EBD0375514C2}"/>
              </a:ext>
            </a:extLst>
          </p:cNvPr>
          <p:cNvSpPr/>
          <p:nvPr/>
        </p:nvSpPr>
        <p:spPr>
          <a:xfrm>
            <a:off x="5118931" y="612843"/>
            <a:ext cx="940583" cy="4788099"/>
          </a:xfrm>
          <a:prstGeom prst="rect">
            <a:avLst/>
          </a:prstGeom>
          <a:noFill/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B5DFB7-E79B-4369-ACE5-7B490ECC977D}"/>
              </a:ext>
            </a:extLst>
          </p:cNvPr>
          <p:cNvSpPr/>
          <p:nvPr/>
        </p:nvSpPr>
        <p:spPr>
          <a:xfrm>
            <a:off x="4093287" y="5399455"/>
            <a:ext cx="940583" cy="91422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13B3A6-5845-4C2B-863A-A889B7622103}"/>
              </a:ext>
            </a:extLst>
          </p:cNvPr>
          <p:cNvSpPr/>
          <p:nvPr/>
        </p:nvSpPr>
        <p:spPr>
          <a:xfrm>
            <a:off x="5118931" y="378571"/>
            <a:ext cx="940583" cy="23427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61427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97C528-27F1-4CCE-8C90-8F931776D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t="9091" r="33552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355865D-EE50-493F-AC56-B05ED5AAFDF9}"/>
              </a:ext>
            </a:extLst>
          </p:cNvPr>
          <p:cNvSpPr txBox="1">
            <a:spLocks/>
          </p:cNvSpPr>
          <p:nvPr/>
        </p:nvSpPr>
        <p:spPr>
          <a:xfrm>
            <a:off x="477981" y="1122363"/>
            <a:ext cx="4023360" cy="3204134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/>
              <a:t>De werking: </a:t>
            </a:r>
          </a:p>
          <a:p>
            <a:pPr>
              <a:spcAft>
                <a:spcPts val="600"/>
              </a:spcAft>
            </a:pPr>
            <a:endParaRPr lang="en-US" b="1"/>
          </a:p>
          <a:p>
            <a:pPr>
              <a:spcAft>
                <a:spcPts val="600"/>
              </a:spcAft>
            </a:pPr>
            <a:r>
              <a:rPr lang="en-US" b="1"/>
              <a:t>Quantifiers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92683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794204"/>
          </a:xfrm>
        </p:spPr>
        <p:txBody>
          <a:bodyPr/>
          <a:lstStyle/>
          <a:p>
            <a:r>
              <a:rPr lang="en-IE" dirty="0"/>
              <a:t>Quantifiers: metacharacters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5126"/>
            <a:ext cx="11019503" cy="5092117"/>
          </a:xfrm>
        </p:spPr>
        <p:txBody>
          <a:bodyPr>
            <a:normAutofit/>
          </a:bodyPr>
          <a:lstStyle/>
          <a:p>
            <a:r>
              <a:rPr lang="nl-BE" dirty="0"/>
              <a:t>Quantifiers worden gebruikt om aan te duiden hoeveel instanties van een element moeten voorkomen om te voldoen aan de expressie.</a:t>
            </a:r>
          </a:p>
          <a:p>
            <a:r>
              <a:rPr lang="nl-BE" dirty="0"/>
              <a:t>We kunnen hiervoor bepaalde metakarakters gebruiken:</a:t>
            </a:r>
          </a:p>
          <a:p>
            <a:pPr lvl="1"/>
            <a:r>
              <a:rPr lang="nl-BE" dirty="0"/>
              <a:t>‘*’	Het expressie element moet 0 of meer keer voorkomen</a:t>
            </a:r>
          </a:p>
          <a:p>
            <a:pPr marL="1371600" lvl="3" indent="0">
              <a:buNone/>
            </a:pPr>
            <a:r>
              <a:rPr lang="nl-BE" dirty="0"/>
              <a:t>=&gt; ‘a*b’ kan b, </a:t>
            </a:r>
            <a:r>
              <a:rPr lang="nl-BE" dirty="0" err="1"/>
              <a:t>ab</a:t>
            </a:r>
            <a:r>
              <a:rPr lang="nl-BE" dirty="0"/>
              <a:t>, </a:t>
            </a:r>
            <a:r>
              <a:rPr lang="nl-BE" dirty="0" err="1"/>
              <a:t>aab</a:t>
            </a:r>
            <a:r>
              <a:rPr lang="nl-BE" dirty="0"/>
              <a:t>, </a:t>
            </a:r>
            <a:r>
              <a:rPr lang="nl-BE" dirty="0" err="1"/>
              <a:t>aaaab</a:t>
            </a:r>
            <a:r>
              <a:rPr lang="nl-BE" dirty="0"/>
              <a:t>, </a:t>
            </a:r>
            <a:r>
              <a:rPr lang="nl-BE" dirty="0" err="1"/>
              <a:t>abb</a:t>
            </a:r>
            <a:r>
              <a:rPr lang="nl-BE" dirty="0"/>
              <a:t> zijn maar niet a</a:t>
            </a:r>
          </a:p>
          <a:p>
            <a:pPr lvl="1"/>
            <a:r>
              <a:rPr lang="nl-BE" dirty="0"/>
              <a:t>‘+’	Het expressie element moet 1 of meer keer voorkomen</a:t>
            </a:r>
          </a:p>
          <a:p>
            <a:pPr marL="1371600" lvl="3" indent="0">
              <a:buNone/>
            </a:pPr>
            <a:r>
              <a:rPr lang="nl-BE" dirty="0"/>
              <a:t>=&gt; ‘</a:t>
            </a:r>
            <a:r>
              <a:rPr lang="nl-BE" dirty="0" err="1"/>
              <a:t>a+b</a:t>
            </a:r>
            <a:r>
              <a:rPr lang="nl-BE" dirty="0"/>
              <a:t>’ kan </a:t>
            </a:r>
            <a:r>
              <a:rPr lang="nl-BE" dirty="0" err="1"/>
              <a:t>ab</a:t>
            </a:r>
            <a:r>
              <a:rPr lang="nl-BE" dirty="0"/>
              <a:t>, </a:t>
            </a:r>
            <a:r>
              <a:rPr lang="nl-BE" dirty="0" err="1"/>
              <a:t>aab</a:t>
            </a:r>
            <a:r>
              <a:rPr lang="nl-BE" dirty="0"/>
              <a:t>, </a:t>
            </a:r>
            <a:r>
              <a:rPr lang="nl-BE" dirty="0" err="1"/>
              <a:t>abb</a:t>
            </a:r>
            <a:r>
              <a:rPr lang="nl-BE" dirty="0"/>
              <a:t> zijn maar niet a of b</a:t>
            </a:r>
          </a:p>
          <a:p>
            <a:pPr lvl="1"/>
            <a:r>
              <a:rPr lang="nl-BE" dirty="0"/>
              <a:t>‘?’ 	Het expressie element kan 0 of 1 keer voorkomen</a:t>
            </a:r>
          </a:p>
          <a:p>
            <a:pPr marL="1371600" lvl="3" indent="0">
              <a:buNone/>
            </a:pPr>
            <a:r>
              <a:rPr lang="nl-BE" dirty="0"/>
              <a:t>=&gt; ‘</a:t>
            </a:r>
            <a:r>
              <a:rPr lang="nl-BE" dirty="0" err="1"/>
              <a:t>a?b</a:t>
            </a:r>
            <a:r>
              <a:rPr lang="nl-BE" dirty="0"/>
              <a:t>’ kan b, </a:t>
            </a:r>
            <a:r>
              <a:rPr lang="nl-BE" dirty="0" err="1"/>
              <a:t>ab</a:t>
            </a:r>
            <a:r>
              <a:rPr lang="nl-BE" dirty="0"/>
              <a:t>, </a:t>
            </a:r>
            <a:r>
              <a:rPr lang="nl-BE" dirty="0" err="1"/>
              <a:t>aab</a:t>
            </a:r>
            <a:r>
              <a:rPr lang="nl-BE" dirty="0"/>
              <a:t>, </a:t>
            </a:r>
            <a:r>
              <a:rPr lang="nl-BE" dirty="0" err="1"/>
              <a:t>abb</a:t>
            </a:r>
            <a:r>
              <a:rPr lang="nl-BE" dirty="0"/>
              <a:t> zijn maar niet a</a:t>
            </a:r>
          </a:p>
          <a:p>
            <a:pPr lvl="2"/>
            <a:r>
              <a:rPr lang="nl-BE" dirty="0"/>
              <a:t>Dit metakarakter wordt ook het </a:t>
            </a:r>
            <a:r>
              <a:rPr lang="nl-BE" dirty="0" err="1"/>
              <a:t>optional</a:t>
            </a:r>
            <a:r>
              <a:rPr lang="nl-BE" dirty="0"/>
              <a:t> </a:t>
            </a:r>
            <a:r>
              <a:rPr lang="nl-BE" dirty="0" err="1"/>
              <a:t>character</a:t>
            </a:r>
            <a:r>
              <a:rPr lang="nl-BE" dirty="0"/>
              <a:t> genoemd</a:t>
            </a:r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087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794204"/>
          </a:xfrm>
        </p:spPr>
        <p:txBody>
          <a:bodyPr/>
          <a:lstStyle/>
          <a:p>
            <a:r>
              <a:rPr lang="en-IE" dirty="0"/>
              <a:t>Quantifiers: Curly-Brace Syntax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5126"/>
            <a:ext cx="11019503" cy="5092117"/>
          </a:xfrm>
        </p:spPr>
        <p:txBody>
          <a:bodyPr>
            <a:normAutofit lnSpcReduction="10000"/>
          </a:bodyPr>
          <a:lstStyle/>
          <a:p>
            <a:r>
              <a:rPr lang="nl-BE" dirty="0"/>
              <a:t>Indien we meer specifiek het aantal instanties die mogen voorkomen willen specifiëren, kunnen we hiervoor de ‘</a:t>
            </a:r>
            <a:r>
              <a:rPr lang="nl-BE" b="1" dirty="0" err="1"/>
              <a:t>Curly</a:t>
            </a:r>
            <a:r>
              <a:rPr lang="nl-BE" b="1" dirty="0"/>
              <a:t>-Brace</a:t>
            </a:r>
            <a:r>
              <a:rPr lang="nl-BE" dirty="0"/>
              <a:t>’ syntax gebruiken. Zoals de naam zegt, gebruiken we hiervoor de ‘</a:t>
            </a:r>
            <a:r>
              <a:rPr lang="nl-BE" b="1" dirty="0"/>
              <a:t>{</a:t>
            </a:r>
            <a:r>
              <a:rPr lang="nl-BE" dirty="0"/>
              <a:t>‘ en ‘</a:t>
            </a:r>
            <a:r>
              <a:rPr lang="nl-BE" b="1" dirty="0"/>
              <a:t>}</a:t>
            </a:r>
            <a:r>
              <a:rPr lang="nl-BE" dirty="0"/>
              <a:t>’ haakjes.</a:t>
            </a:r>
          </a:p>
          <a:p>
            <a:r>
              <a:rPr lang="nl-BE" dirty="0"/>
              <a:t>Binnen de haakjes kunnen we precies opgeven hoeveel instanties er mogen voorkomen: </a:t>
            </a:r>
            <a:r>
              <a:rPr lang="nl-BE" b="1" dirty="0"/>
              <a:t>{n}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Indien we alle woorden die 2 a’s bevatten willen vinden, kunnen we dus een script maken zoals [A-Za-</a:t>
            </a:r>
            <a:r>
              <a:rPr lang="nl-BE" dirty="0" err="1"/>
              <a:t>z</a:t>
            </a:r>
            <a:r>
              <a:rPr lang="nl-BE" dirty="0"/>
              <a:t>]*a{2}[a-</a:t>
            </a:r>
            <a:r>
              <a:rPr lang="nl-BE" dirty="0" err="1"/>
              <a:t>z</a:t>
            </a:r>
            <a:r>
              <a:rPr lang="nl-BE" dirty="0"/>
              <a:t>]*</a:t>
            </a:r>
          </a:p>
          <a:p>
            <a:r>
              <a:rPr lang="nl-BE" dirty="0"/>
              <a:t>We kunnen ook een bereik opgeven hoeveel instanties er minimaal en maximaal mogen voorkomen om te voldoen aan onze criteria: </a:t>
            </a:r>
            <a:r>
              <a:rPr lang="nl-BE" b="1" dirty="0"/>
              <a:t>{</a:t>
            </a:r>
            <a:r>
              <a:rPr lang="nl-BE" b="1" dirty="0" err="1"/>
              <a:t>n,m</a:t>
            </a:r>
            <a:r>
              <a:rPr lang="nl-BE" b="1" dirty="0"/>
              <a:t>}</a:t>
            </a:r>
            <a:r>
              <a:rPr lang="nl-BE" dirty="0"/>
              <a:t>, waar n&gt;=0 en m&gt;n.</a:t>
            </a:r>
          </a:p>
          <a:p>
            <a:pPr lvl="1"/>
            <a:r>
              <a:rPr lang="nl-BE" dirty="0"/>
              <a:t>[A-Za-</a:t>
            </a:r>
            <a:r>
              <a:rPr lang="nl-BE" dirty="0" err="1"/>
              <a:t>z</a:t>
            </a:r>
            <a:r>
              <a:rPr lang="nl-BE" dirty="0"/>
              <a:t>]*a{1,2}[a-</a:t>
            </a:r>
            <a:r>
              <a:rPr lang="nl-BE" dirty="0" err="1"/>
              <a:t>z</a:t>
            </a:r>
            <a:r>
              <a:rPr lang="nl-BE" dirty="0"/>
              <a:t>]*</a:t>
            </a:r>
          </a:p>
          <a:p>
            <a:pPr marL="457200" lvl="1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4537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97C528-27F1-4CCE-8C90-8F931776D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1" r="9090" b="2086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355865D-EE50-493F-AC56-B05ED5AAFDF9}"/>
              </a:ext>
            </a:extLst>
          </p:cNvPr>
          <p:cNvSpPr txBox="1">
            <a:spLocks/>
          </p:cNvSpPr>
          <p:nvPr/>
        </p:nvSpPr>
        <p:spPr>
          <a:xfrm>
            <a:off x="477981" y="1122363"/>
            <a:ext cx="4023360" cy="3204134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b="1" dirty="0"/>
              <a:t>De </a:t>
            </a:r>
            <a:r>
              <a:rPr lang="en-US" b="1" dirty="0" err="1"/>
              <a:t>werking</a:t>
            </a:r>
            <a:r>
              <a:rPr lang="en-US" b="1" dirty="0"/>
              <a:t>: </a:t>
            </a:r>
          </a:p>
          <a:p>
            <a:pPr algn="ctr">
              <a:spcAft>
                <a:spcPts val="600"/>
              </a:spcAft>
            </a:pPr>
            <a:endParaRPr lang="en-US" b="1" dirty="0"/>
          </a:p>
          <a:p>
            <a:pPr algn="ctr">
              <a:spcAft>
                <a:spcPts val="600"/>
              </a:spcAft>
            </a:pPr>
            <a:r>
              <a:rPr lang="en-US" b="1" dirty="0"/>
              <a:t>Grouping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4866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97C528-27F1-4CCE-8C90-8F931776D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2" r="32205" b="192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355865D-EE50-493F-AC56-B05ED5AAFDF9}"/>
              </a:ext>
            </a:extLst>
          </p:cNvPr>
          <p:cNvSpPr txBox="1">
            <a:spLocks/>
          </p:cNvSpPr>
          <p:nvPr/>
        </p:nvSpPr>
        <p:spPr>
          <a:xfrm>
            <a:off x="-479149" y="1306311"/>
            <a:ext cx="6093736" cy="3204134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000" b="1" dirty="0"/>
              <a:t>Regular Expressions</a:t>
            </a:r>
            <a:endParaRPr lang="en-US" b="1" dirty="0"/>
          </a:p>
          <a:p>
            <a:pPr algn="ctr">
              <a:spcAft>
                <a:spcPts val="600"/>
              </a:spcAft>
            </a:pPr>
            <a:r>
              <a:rPr lang="en-US" b="1" dirty="0" err="1"/>
              <a:t>Introductie</a:t>
            </a:r>
            <a:r>
              <a:rPr lang="en-US" b="1" dirty="0"/>
              <a:t> 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7810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794204"/>
          </a:xfrm>
        </p:spPr>
        <p:txBody>
          <a:bodyPr/>
          <a:lstStyle/>
          <a:p>
            <a:r>
              <a:rPr lang="nl-BE" dirty="0" err="1"/>
              <a:t>Grouping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5126"/>
            <a:ext cx="11019503" cy="5092117"/>
          </a:xfrm>
        </p:spPr>
        <p:txBody>
          <a:bodyPr>
            <a:normAutofit/>
          </a:bodyPr>
          <a:lstStyle/>
          <a:p>
            <a:r>
              <a:rPr lang="nl-BE" dirty="0"/>
              <a:t>We kunnen 1 of meer karakters groeperen door het gebruik van ronde haakjes ‘(‘ en ‘)’.</a:t>
            </a:r>
          </a:p>
          <a:p>
            <a:r>
              <a:rPr lang="nl-BE" dirty="0"/>
              <a:t>Een </a:t>
            </a:r>
            <a:r>
              <a:rPr lang="nl-BE" dirty="0" err="1"/>
              <a:t>Regex</a:t>
            </a:r>
            <a:r>
              <a:rPr lang="nl-BE" dirty="0"/>
              <a:t> engine gaat groepen apart bijhouden in zijn resultaat. </a:t>
            </a:r>
          </a:p>
          <a:p>
            <a:r>
              <a:rPr lang="nl-BE" dirty="0"/>
              <a:t>Het gebruik van groepen laat toe om :</a:t>
            </a:r>
          </a:p>
          <a:p>
            <a:pPr lvl="1"/>
            <a:r>
              <a:rPr lang="nl-BE" dirty="0"/>
              <a:t>Verschillende elementen samen te kwantificeren: </a:t>
            </a:r>
          </a:p>
          <a:p>
            <a:pPr lvl="2"/>
            <a:r>
              <a:rPr lang="nl-BE" dirty="0" err="1"/>
              <a:t>Vb</a:t>
            </a:r>
            <a:r>
              <a:rPr lang="nl-BE" dirty="0"/>
              <a:t>: [A-Za-</a:t>
            </a:r>
            <a:r>
              <a:rPr lang="nl-BE" dirty="0" err="1"/>
              <a:t>z</a:t>
            </a:r>
            <a:r>
              <a:rPr lang="nl-BE" dirty="0"/>
              <a:t>]*(</a:t>
            </a:r>
            <a:r>
              <a:rPr lang="nl-BE" dirty="0" err="1"/>
              <a:t>ch</a:t>
            </a:r>
            <a:r>
              <a:rPr lang="nl-BE" dirty="0"/>
              <a:t>){1,}[a-</a:t>
            </a:r>
            <a:r>
              <a:rPr lang="nl-BE" dirty="0" err="1"/>
              <a:t>z</a:t>
            </a:r>
            <a:r>
              <a:rPr lang="nl-BE" dirty="0"/>
              <a:t>]+ 	Je vindt alle woorden die minstens 1 </a:t>
            </a:r>
            <a:r>
              <a:rPr lang="nl-BE" dirty="0" err="1"/>
              <a:t>ch</a:t>
            </a:r>
            <a:r>
              <a:rPr lang="nl-BE" dirty="0"/>
              <a:t> bevatten</a:t>
            </a:r>
          </a:p>
          <a:p>
            <a:pPr lvl="1"/>
            <a:r>
              <a:rPr lang="nl-BE" dirty="0"/>
              <a:t>Meerdere opties:</a:t>
            </a:r>
          </a:p>
          <a:p>
            <a:pPr lvl="2"/>
            <a:r>
              <a:rPr lang="nl-BE" dirty="0" err="1"/>
              <a:t>Vb</a:t>
            </a:r>
            <a:r>
              <a:rPr lang="nl-BE" dirty="0"/>
              <a:t> (</a:t>
            </a:r>
            <a:r>
              <a:rPr lang="nl-BE" dirty="0" err="1"/>
              <a:t>Mijnheer|Mevrouw</a:t>
            </a:r>
            <a:r>
              <a:rPr lang="nl-BE" dirty="0"/>
              <a:t>) [A-Z][a-</a:t>
            </a:r>
            <a:r>
              <a:rPr lang="nl-BE" dirty="0" err="1"/>
              <a:t>z</a:t>
            </a:r>
            <a:r>
              <a:rPr lang="nl-BE" dirty="0"/>
              <a:t>]+</a:t>
            </a:r>
          </a:p>
          <a:p>
            <a:pPr lvl="2"/>
            <a:r>
              <a:rPr lang="nl-BE" dirty="0"/>
              <a:t>We gebruiken het ‘|’ teken als OR </a:t>
            </a:r>
          </a:p>
          <a:p>
            <a:endParaRPr lang="nl-BE" dirty="0"/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4710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655"/>
            <a:ext cx="10515600" cy="794204"/>
          </a:xfrm>
        </p:spPr>
        <p:txBody>
          <a:bodyPr/>
          <a:lstStyle/>
          <a:p>
            <a:r>
              <a:rPr lang="nl-BE" dirty="0" err="1"/>
              <a:t>Captured</a:t>
            </a:r>
            <a:r>
              <a:rPr lang="nl-BE" dirty="0"/>
              <a:t> </a:t>
            </a:r>
            <a:r>
              <a:rPr lang="nl-BE" dirty="0" err="1"/>
              <a:t>groups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341" y="882941"/>
            <a:ext cx="11450859" cy="5757141"/>
          </a:xfrm>
        </p:spPr>
        <p:txBody>
          <a:bodyPr>
            <a:normAutofit/>
          </a:bodyPr>
          <a:lstStyle/>
          <a:p>
            <a:r>
              <a:rPr lang="nl-BE" dirty="0"/>
              <a:t>Elke groep die we declareren in de </a:t>
            </a:r>
            <a:r>
              <a:rPr lang="nl-BE" dirty="0" err="1"/>
              <a:t>regex</a:t>
            </a:r>
            <a:r>
              <a:rPr lang="nl-BE" dirty="0"/>
              <a:t> wordt bijgehouden in het resultaat. </a:t>
            </a:r>
          </a:p>
          <a:p>
            <a:r>
              <a:rPr lang="nl-BE" dirty="0"/>
              <a:t>Dit laat ons toe om de resultaten van de groepen opnieuw te gebruiken in het script.</a:t>
            </a:r>
          </a:p>
          <a:p>
            <a:r>
              <a:rPr lang="nl-BE" dirty="0"/>
              <a:t>Standaard krijgt elke groep een nummer.  Om een groepsresultaat te gebruiken, kunnen we dit doen met het escape teken en de nummer van de groep: ‘\n’ waarbij n het groepsnummer is.</a:t>
            </a:r>
          </a:p>
          <a:p>
            <a:pPr lvl="1"/>
            <a:r>
              <a:rPr lang="nl-BE" dirty="0"/>
              <a:t>([A-Za-</a:t>
            </a:r>
            <a:r>
              <a:rPr lang="nl-BE" dirty="0" err="1"/>
              <a:t>z</a:t>
            </a:r>
            <a:r>
              <a:rPr lang="nl-BE" dirty="0"/>
              <a:t>]{2,5} )\1		Geeft herhalingen van minstens 2 karakters weer</a:t>
            </a:r>
          </a:p>
          <a:p>
            <a:r>
              <a:rPr lang="nl-BE" dirty="0"/>
              <a:t>Het is ook mogelijk om groepen een naam te geven. Dit doen we met: (?&lt;</a:t>
            </a:r>
            <a:r>
              <a:rPr lang="nl-BE" i="1" dirty="0"/>
              <a:t>naam</a:t>
            </a:r>
            <a:r>
              <a:rPr lang="nl-BE" dirty="0"/>
              <a:t>&gt; </a:t>
            </a:r>
            <a:r>
              <a:rPr lang="nl-BE" i="1" dirty="0" err="1"/>
              <a:t>expr</a:t>
            </a:r>
            <a:r>
              <a:rPr lang="nl-BE" dirty="0"/>
              <a:t>). We kunnen daarna de groep terug gebruiken met het escape teken gevold door de groepsnaam.</a:t>
            </a:r>
          </a:p>
          <a:p>
            <a:pPr lvl="1"/>
            <a:r>
              <a:rPr lang="nl-BE" dirty="0"/>
              <a:t>(?&lt;woord&gt;[A-Za-</a:t>
            </a:r>
            <a:r>
              <a:rPr lang="nl-BE" dirty="0" err="1"/>
              <a:t>z</a:t>
            </a:r>
            <a:r>
              <a:rPr lang="nl-BE" dirty="0"/>
              <a:t>]{2,5} )\&lt;woord&gt;</a:t>
            </a:r>
          </a:p>
          <a:p>
            <a:r>
              <a:rPr lang="nl-BE" dirty="0"/>
              <a:t>Groepen in het resultaat negeren kunnen we door (?: </a:t>
            </a:r>
            <a:r>
              <a:rPr lang="nl-BE" i="1" dirty="0" err="1"/>
              <a:t>expr</a:t>
            </a:r>
            <a:r>
              <a:rPr lang="nl-BE" dirty="0"/>
              <a:t>) te gebruiken.</a:t>
            </a:r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744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97C528-27F1-4CCE-8C90-8F931776D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7033"/>
          <a:stretch/>
        </p:blipFill>
        <p:spPr>
          <a:xfrm>
            <a:off x="3523485" y="0"/>
            <a:ext cx="8668512" cy="6857990"/>
          </a:xfrm>
          <a:prstGeom prst="rect">
            <a:avLst/>
          </a:prstGeom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355865D-EE50-493F-AC56-B05ED5AAFDF9}"/>
              </a:ext>
            </a:extLst>
          </p:cNvPr>
          <p:cNvSpPr txBox="1">
            <a:spLocks/>
          </p:cNvSpPr>
          <p:nvPr/>
        </p:nvSpPr>
        <p:spPr>
          <a:xfrm>
            <a:off x="477981" y="1122363"/>
            <a:ext cx="4023360" cy="3204134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dirty="0"/>
              <a:t>De </a:t>
            </a:r>
            <a:r>
              <a:rPr lang="en-US" b="1" dirty="0" err="1"/>
              <a:t>werking</a:t>
            </a:r>
            <a:r>
              <a:rPr lang="en-US" b="1" dirty="0"/>
              <a:t>: </a:t>
            </a:r>
          </a:p>
          <a:p>
            <a:pPr>
              <a:spcAft>
                <a:spcPts val="600"/>
              </a:spcAft>
            </a:pPr>
            <a:endParaRPr lang="en-US" b="1" dirty="0"/>
          </a:p>
          <a:p>
            <a:pPr>
              <a:spcAft>
                <a:spcPts val="600"/>
              </a:spcAft>
            </a:pPr>
            <a:r>
              <a:rPr lang="en-US" b="1" dirty="0"/>
              <a:t>Boundaries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6697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794204"/>
          </a:xfrm>
        </p:spPr>
        <p:txBody>
          <a:bodyPr/>
          <a:lstStyle/>
          <a:p>
            <a:r>
              <a:rPr lang="nl-BE" dirty="0" err="1"/>
              <a:t>Boundaries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5126"/>
            <a:ext cx="11019503" cy="5092117"/>
          </a:xfrm>
        </p:spPr>
        <p:txBody>
          <a:bodyPr>
            <a:normAutofit/>
          </a:bodyPr>
          <a:lstStyle/>
          <a:p>
            <a:r>
              <a:rPr lang="nl-BE" dirty="0" err="1"/>
              <a:t>Regex</a:t>
            </a:r>
            <a:r>
              <a:rPr lang="nl-BE" dirty="0"/>
              <a:t> laat toe om te bepalen waar je </a:t>
            </a:r>
            <a:r>
              <a:rPr lang="nl-BE" dirty="0" err="1"/>
              <a:t>pattern</a:t>
            </a:r>
            <a:r>
              <a:rPr lang="nl-BE" dirty="0"/>
              <a:t> kan beginnen of eindigen:</a:t>
            </a:r>
          </a:p>
          <a:p>
            <a:pPr lvl="1"/>
            <a:r>
              <a:rPr lang="nl-BE" dirty="0"/>
              <a:t>‘^’		De positie is in het begin van een lijn of string</a:t>
            </a:r>
          </a:p>
          <a:p>
            <a:pPr lvl="1"/>
            <a:r>
              <a:rPr lang="nl-BE" dirty="0"/>
              <a:t>‘$’		Moet zich op het einde van een string of lijn bevinden</a:t>
            </a:r>
          </a:p>
          <a:p>
            <a:pPr lvl="1"/>
            <a:r>
              <a:rPr lang="nl-BE" dirty="0"/>
              <a:t>‘\&lt;‘ 		Moet zich in het begin van een woord bevinden</a:t>
            </a:r>
          </a:p>
          <a:p>
            <a:pPr lvl="1"/>
            <a:r>
              <a:rPr lang="nl-BE" dirty="0"/>
              <a:t>‘\&gt;’		Moet zich op het einde van een woord bevinden</a:t>
            </a:r>
          </a:p>
          <a:p>
            <a:pPr lvl="1"/>
            <a:r>
              <a:rPr lang="nl-BE" dirty="0"/>
              <a:t>‘\b’		Bevindt zich in het begin of </a:t>
            </a:r>
            <a:r>
              <a:rPr lang="nl-BE" dirty="0" err="1"/>
              <a:t>eindevan</a:t>
            </a:r>
            <a:r>
              <a:rPr lang="nl-BE" dirty="0"/>
              <a:t> een woord</a:t>
            </a:r>
          </a:p>
          <a:p>
            <a:endParaRPr lang="nl-BE" dirty="0"/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47780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5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ck hanging on the wall&#10;&#10;Description automatically generated">
            <a:extLst>
              <a:ext uri="{FF2B5EF4-FFF2-40B4-BE49-F238E27FC236}">
                <a16:creationId xmlns:a16="http://schemas.microsoft.com/office/drawing/2014/main" id="{CC779CAA-215A-4C46-88BD-1BBDB05FD5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66" t="6593" r="24213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64" name="Rectangle 5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nl-BE" sz="2800"/>
              <a:t>Labo</a:t>
            </a:r>
          </a:p>
        </p:txBody>
      </p:sp>
      <p:sp>
        <p:nvSpPr>
          <p:cNvPr id="65" name="Rectangle 5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6021160" cy="3207258"/>
          </a:xfrm>
        </p:spPr>
        <p:txBody>
          <a:bodyPr anchor="t">
            <a:normAutofit/>
          </a:bodyPr>
          <a:lstStyle/>
          <a:p>
            <a:r>
              <a:rPr lang="nl-BE" sz="1700" dirty="0"/>
              <a:t>Schrijf zelf een simpele </a:t>
            </a:r>
            <a:r>
              <a:rPr lang="nl-BE" sz="1700" dirty="0" err="1"/>
              <a:t>RegEx</a:t>
            </a:r>
            <a:r>
              <a:rPr lang="nl-BE" sz="1700" dirty="0"/>
              <a:t> test tool in C#</a:t>
            </a:r>
          </a:p>
          <a:p>
            <a:r>
              <a:rPr lang="nl-BE" sz="1700" dirty="0"/>
              <a:t>Ontwerp scripts om :</a:t>
            </a:r>
          </a:p>
          <a:p>
            <a:pPr lvl="1"/>
            <a:r>
              <a:rPr lang="nl-BE" sz="1300" dirty="0"/>
              <a:t>Webpagina’s te filteren uit een tekst of html pagina</a:t>
            </a:r>
          </a:p>
          <a:p>
            <a:pPr lvl="1"/>
            <a:r>
              <a:rPr lang="nl-BE" sz="1300" dirty="0"/>
              <a:t>Simpele mailadressen te filteren uit een tekst</a:t>
            </a:r>
          </a:p>
          <a:p>
            <a:pPr lvl="1"/>
            <a:r>
              <a:rPr lang="nl-BE" sz="1300" dirty="0"/>
              <a:t>De input van een Belgische telefoonnummer te verifiëren.</a:t>
            </a:r>
          </a:p>
          <a:p>
            <a:r>
              <a:rPr lang="nl-BE" sz="1700" dirty="0"/>
              <a:t>Gebruik groepen:</a:t>
            </a:r>
          </a:p>
          <a:p>
            <a:pPr lvl="1"/>
            <a:r>
              <a:rPr lang="nl-BE" sz="1300" dirty="0"/>
              <a:t>Bij de webpagina’s moet ik een groep hebben die het protocol (http, </a:t>
            </a:r>
            <a:r>
              <a:rPr lang="nl-BE" sz="1300" dirty="0" err="1"/>
              <a:t>https</a:t>
            </a:r>
            <a:r>
              <a:rPr lang="nl-BE" sz="1300" dirty="0"/>
              <a:t>, file of ftp) beschrijft.</a:t>
            </a:r>
          </a:p>
          <a:p>
            <a:pPr lvl="1"/>
            <a:r>
              <a:rPr lang="nl-BE" sz="1300" dirty="0"/>
              <a:t>Het email script bevat “</a:t>
            </a:r>
            <a:r>
              <a:rPr lang="nl-BE" sz="1300" dirty="0" err="1"/>
              <a:t>named</a:t>
            </a:r>
            <a:r>
              <a:rPr lang="nl-BE" sz="1300" dirty="0"/>
              <a:t> </a:t>
            </a:r>
            <a:r>
              <a:rPr lang="nl-BE" sz="1300" dirty="0" err="1"/>
              <a:t>groups</a:t>
            </a:r>
            <a:r>
              <a:rPr lang="nl-BE" sz="1300"/>
              <a:t>” voor </a:t>
            </a:r>
            <a:r>
              <a:rPr lang="nl-BE" sz="1300" dirty="0"/>
              <a:t>naam en het ontvangende web adres.</a:t>
            </a:r>
          </a:p>
        </p:txBody>
      </p:sp>
    </p:spTree>
    <p:extLst>
      <p:ext uri="{BB962C8B-B14F-4D97-AF65-F5344CB8AC3E}">
        <p14:creationId xmlns:p14="http://schemas.microsoft.com/office/powerpoint/2010/main" val="3488432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655"/>
            <a:ext cx="10515600" cy="794204"/>
          </a:xfrm>
        </p:spPr>
        <p:txBody>
          <a:bodyPr/>
          <a:lstStyle/>
          <a:p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Expressions</a:t>
            </a:r>
            <a:r>
              <a:rPr lang="nl-BE" dirty="0"/>
              <a:t> : het ontstaan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999" y="805107"/>
            <a:ext cx="11578838" cy="5646968"/>
          </a:xfrm>
        </p:spPr>
        <p:txBody>
          <a:bodyPr>
            <a:normAutofit/>
          </a:bodyPr>
          <a:lstStyle/>
          <a:p>
            <a:r>
              <a:rPr lang="nl-BE" dirty="0"/>
              <a:t>De oorsprong van </a:t>
            </a:r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expressions</a:t>
            </a:r>
            <a:r>
              <a:rPr lang="nl-BE" dirty="0"/>
              <a:t> werd gelegd door de wiskundige Stephen Cole </a:t>
            </a:r>
            <a:r>
              <a:rPr lang="nl-BE" dirty="0" err="1"/>
              <a:t>Kleene</a:t>
            </a:r>
            <a:r>
              <a:rPr lang="nl-BE" dirty="0"/>
              <a:t>, die in 1951 een theoretisch wiskundig model om reguliere taal te classificeren ontwierp.  </a:t>
            </a:r>
          </a:p>
          <a:p>
            <a:r>
              <a:rPr lang="nl-BE" dirty="0"/>
              <a:t>In de late jaren 60 van vorige eeuw begon men de expressies te gebruiken in compilers en tekst editors. </a:t>
            </a:r>
          </a:p>
          <a:p>
            <a:r>
              <a:rPr lang="nl-BE" dirty="0"/>
              <a:t>In de jaren 70 werden er meer en meer toepassingen gebruikt binnen de </a:t>
            </a:r>
            <a:r>
              <a:rPr lang="nl-BE" b="1" dirty="0"/>
              <a:t>Unix</a:t>
            </a:r>
            <a:r>
              <a:rPr lang="nl-BE" dirty="0"/>
              <a:t> wereld, zoals in VI, lex, </a:t>
            </a:r>
            <a:r>
              <a:rPr lang="nl-BE" dirty="0" err="1"/>
              <a:t>Emacs</a:t>
            </a:r>
            <a:r>
              <a:rPr lang="nl-BE" dirty="0"/>
              <a:t>, …</a:t>
            </a:r>
          </a:p>
          <a:p>
            <a:r>
              <a:rPr lang="nl-BE" dirty="0"/>
              <a:t>In de jaren 80 werden </a:t>
            </a:r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expressions</a:t>
            </a:r>
            <a:r>
              <a:rPr lang="nl-BE" dirty="0"/>
              <a:t> tot een hoger niveau gebracht in de taal </a:t>
            </a:r>
            <a:r>
              <a:rPr lang="nl-BE" b="1" dirty="0"/>
              <a:t>Perl.</a:t>
            </a:r>
          </a:p>
          <a:p>
            <a:r>
              <a:rPr lang="nl-BE" dirty="0"/>
              <a:t>In de huidige wereld wordt er in bijna elke programmeertaal gretig gebruik gemaakt van de krachtige </a:t>
            </a:r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</a:t>
            </a:r>
            <a:r>
              <a:rPr lang="nl-BE" dirty="0"/>
              <a:t> scripts. Talen zoals Java, Python, C#, </a:t>
            </a:r>
            <a:r>
              <a:rPr lang="nl-BE" dirty="0" err="1"/>
              <a:t>Ecmascript</a:t>
            </a:r>
            <a:r>
              <a:rPr lang="nl-BE" dirty="0"/>
              <a:t> (</a:t>
            </a:r>
            <a:r>
              <a:rPr lang="nl-BE" dirty="0" err="1"/>
              <a:t>JavaScript</a:t>
            </a:r>
            <a:r>
              <a:rPr lang="nl-BE" dirty="0"/>
              <a:t>),… hebben elk hun implementatie.</a:t>
            </a:r>
          </a:p>
        </p:txBody>
      </p:sp>
    </p:spTree>
    <p:extLst>
      <p:ext uri="{BB962C8B-B14F-4D97-AF65-F5344CB8AC3E}">
        <p14:creationId xmlns:p14="http://schemas.microsoft.com/office/powerpoint/2010/main" val="272975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6155"/>
            <a:ext cx="10515600" cy="794204"/>
          </a:xfrm>
        </p:spPr>
        <p:txBody>
          <a:bodyPr/>
          <a:lstStyle/>
          <a:p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Expressions</a:t>
            </a:r>
            <a:r>
              <a:rPr lang="nl-BE" dirty="0"/>
              <a:t> : het gebruik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927" y="1030359"/>
            <a:ext cx="11297539" cy="5498627"/>
          </a:xfrm>
        </p:spPr>
        <p:txBody>
          <a:bodyPr>
            <a:normAutofit lnSpcReduction="10000"/>
          </a:bodyPr>
          <a:lstStyle/>
          <a:p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expressions</a:t>
            </a:r>
            <a:r>
              <a:rPr lang="nl-BE" dirty="0"/>
              <a:t> zijn een zeer krachtige en snelle manier om complexe patronen in documenten te herkennen en te vinden.</a:t>
            </a:r>
          </a:p>
          <a:p>
            <a:pPr lvl="1"/>
            <a:r>
              <a:rPr lang="nl-BE" dirty="0"/>
              <a:t>Enkele voorbeelden:</a:t>
            </a:r>
          </a:p>
          <a:p>
            <a:pPr lvl="2"/>
            <a:r>
              <a:rPr lang="nl-BE" dirty="0"/>
              <a:t>Zo kunnen we in een zeer lange mail alle email adressen vinden</a:t>
            </a:r>
          </a:p>
          <a:p>
            <a:pPr lvl="2"/>
            <a:r>
              <a:rPr lang="nl-BE" dirty="0"/>
              <a:t>We kunnen uit web content alle weblinks filteren</a:t>
            </a:r>
          </a:p>
          <a:p>
            <a:pPr lvl="2"/>
            <a:r>
              <a:rPr lang="nl-BE" dirty="0"/>
              <a:t>…</a:t>
            </a:r>
          </a:p>
          <a:p>
            <a:r>
              <a:rPr lang="nl-BE" dirty="0"/>
              <a:t>Het is ook een ideale manier om de correctheid van input te checken</a:t>
            </a:r>
          </a:p>
          <a:p>
            <a:pPr lvl="1"/>
            <a:r>
              <a:rPr lang="nl-BE" dirty="0"/>
              <a:t>WPF, </a:t>
            </a:r>
            <a:r>
              <a:rPr lang="nl-BE" dirty="0" err="1"/>
              <a:t>WinForms</a:t>
            </a:r>
            <a:r>
              <a:rPr lang="nl-BE" dirty="0"/>
              <a:t> en Web </a:t>
            </a:r>
            <a:r>
              <a:rPr lang="nl-BE" dirty="0" err="1"/>
              <a:t>forms</a:t>
            </a:r>
            <a:r>
              <a:rPr lang="nl-BE" dirty="0"/>
              <a:t> gebruiken standaard </a:t>
            </a:r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expressions</a:t>
            </a:r>
            <a:r>
              <a:rPr lang="nl-BE" dirty="0"/>
              <a:t> om de correctheid te verifiëren, bijvoorbeeld:</a:t>
            </a:r>
          </a:p>
          <a:p>
            <a:pPr lvl="2"/>
            <a:r>
              <a:rPr lang="nl-BE" dirty="0"/>
              <a:t>Telefoonnummers</a:t>
            </a:r>
          </a:p>
          <a:p>
            <a:pPr lvl="2"/>
            <a:r>
              <a:rPr lang="nl-BE" dirty="0"/>
              <a:t>Datum en tijd</a:t>
            </a:r>
          </a:p>
          <a:p>
            <a:pPr lvl="2"/>
            <a:r>
              <a:rPr lang="nl-BE" dirty="0"/>
              <a:t>Bankrekeningnummers</a:t>
            </a:r>
          </a:p>
          <a:p>
            <a:pPr lvl="2"/>
            <a:r>
              <a:rPr lang="nl-BE" dirty="0"/>
              <a:t>….</a:t>
            </a:r>
          </a:p>
          <a:p>
            <a:r>
              <a:rPr lang="nl-BE" dirty="0"/>
              <a:t>We kunnen geformatteerde documenten splitsen die complexe patronen gebruiken.</a:t>
            </a:r>
          </a:p>
        </p:txBody>
      </p:sp>
    </p:spTree>
    <p:extLst>
      <p:ext uri="{BB962C8B-B14F-4D97-AF65-F5344CB8AC3E}">
        <p14:creationId xmlns:p14="http://schemas.microsoft.com/office/powerpoint/2010/main" val="36293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97C528-27F1-4CCE-8C90-8F931776D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35" r="13818" b="255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4355865D-EE50-493F-AC56-B05ED5AAFDF9}"/>
              </a:ext>
            </a:extLst>
          </p:cNvPr>
          <p:cNvSpPr txBox="1">
            <a:spLocks/>
          </p:cNvSpPr>
          <p:nvPr/>
        </p:nvSpPr>
        <p:spPr>
          <a:xfrm>
            <a:off x="-397735" y="1057387"/>
            <a:ext cx="6328516" cy="3204134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3600" b="1" dirty="0"/>
              <a:t>De </a:t>
            </a:r>
            <a:r>
              <a:rPr lang="en-US" sz="3600" b="1" dirty="0" err="1"/>
              <a:t>werking</a:t>
            </a:r>
            <a:r>
              <a:rPr lang="en-US" sz="3600" b="1" dirty="0"/>
              <a:t>: </a:t>
            </a:r>
          </a:p>
          <a:p>
            <a:pPr algn="ctr">
              <a:spcAft>
                <a:spcPts val="600"/>
              </a:spcAft>
            </a:pPr>
            <a:endParaRPr lang="en-US" sz="3600" b="1" dirty="0"/>
          </a:p>
          <a:p>
            <a:pPr algn="ctr">
              <a:spcAft>
                <a:spcPts val="600"/>
              </a:spcAft>
            </a:pPr>
            <a:r>
              <a:rPr lang="en-US" b="1" dirty="0" err="1"/>
              <a:t>Karakter</a:t>
            </a:r>
            <a:r>
              <a:rPr lang="en-US" b="1" dirty="0"/>
              <a:t> matching 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175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071"/>
            <a:ext cx="10515600" cy="794204"/>
          </a:xfrm>
        </p:spPr>
        <p:txBody>
          <a:bodyPr/>
          <a:lstStyle/>
          <a:p>
            <a:r>
              <a:rPr lang="nl-BE" dirty="0" err="1"/>
              <a:t>Patterns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07" y="1275126"/>
            <a:ext cx="11464595" cy="5092117"/>
          </a:xfrm>
        </p:spPr>
        <p:txBody>
          <a:bodyPr>
            <a:normAutofit/>
          </a:bodyPr>
          <a:lstStyle/>
          <a:p>
            <a:r>
              <a:rPr lang="nl-BE" dirty="0"/>
              <a:t>Wanneer we werken met </a:t>
            </a:r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expressions</a:t>
            </a:r>
            <a:r>
              <a:rPr lang="nl-BE" dirty="0"/>
              <a:t> gebruiken we een wiskundige notatie om bepaalde patronen in een tekst te vinden.</a:t>
            </a:r>
          </a:p>
          <a:p>
            <a:r>
              <a:rPr lang="nl-BE" dirty="0"/>
              <a:t>In deze notatie stellen we een patroon samen van mogelijke elementen waaraan de tekstelementen moeten voldoen. </a:t>
            </a:r>
          </a:p>
          <a:p>
            <a:r>
              <a:rPr lang="nl-BE" dirty="0"/>
              <a:t>Omdat we in een patroon verschillende mogelijkheden kunnen combineren die op hun beurt onderworpen zijn aan mogelijke voorwaarden, kan een </a:t>
            </a:r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</a:t>
            </a:r>
            <a:r>
              <a:rPr lang="nl-BE" dirty="0"/>
              <a:t> zeer complex worden en moeilijk zijn om te lezen.</a:t>
            </a:r>
          </a:p>
          <a:p>
            <a:r>
              <a:rPr lang="nl-BE" dirty="0"/>
              <a:t>Maar met enkele basisregels en het begrijpen van de structuur kan je al snel zeer krachtige scripts schrijven die zeer complexe code kan vervangen.</a:t>
            </a:r>
          </a:p>
          <a:p>
            <a:endParaRPr lang="nl-BE" dirty="0"/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683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655"/>
            <a:ext cx="10515600" cy="794204"/>
          </a:xfrm>
        </p:spPr>
        <p:txBody>
          <a:bodyPr/>
          <a:lstStyle/>
          <a:p>
            <a:r>
              <a:rPr lang="nl-BE" dirty="0"/>
              <a:t>Matching van reguliere karakters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19" y="887859"/>
            <a:ext cx="11387683" cy="5876485"/>
          </a:xfrm>
        </p:spPr>
        <p:txBody>
          <a:bodyPr>
            <a:normAutofit fontScale="92500" lnSpcReduction="20000"/>
          </a:bodyPr>
          <a:lstStyle/>
          <a:p>
            <a:r>
              <a:rPr lang="nl-BE" dirty="0"/>
              <a:t>Elke gewone tekst of numeriek karakter in de </a:t>
            </a:r>
            <a:r>
              <a:rPr lang="nl-BE" dirty="0" err="1"/>
              <a:t>regular</a:t>
            </a:r>
            <a:r>
              <a:rPr lang="nl-BE" dirty="0"/>
              <a:t> </a:t>
            </a:r>
            <a:r>
              <a:rPr lang="nl-BE" dirty="0" err="1"/>
              <a:t>expression</a:t>
            </a:r>
            <a:r>
              <a:rPr lang="nl-BE" dirty="0"/>
              <a:t> script stelt zichzelf voor.</a:t>
            </a:r>
          </a:p>
          <a:p>
            <a:pPr lvl="1"/>
            <a:r>
              <a:rPr lang="nl-BE" dirty="0"/>
              <a:t>Zo zal het patroon “a” alle letters ‘a’ vinden in een tekst.</a:t>
            </a:r>
          </a:p>
          <a:p>
            <a:r>
              <a:rPr lang="nl-BE" dirty="0"/>
              <a:t>Een combinatie van karakters stelt die bepaalde combinatie van letters voor.</a:t>
            </a:r>
          </a:p>
          <a:p>
            <a:pPr lvl="1"/>
            <a:r>
              <a:rPr lang="nl-BE" dirty="0"/>
              <a:t>Het patroon “eer” zal alle woorden die de letter combinatie ‘eer’ bevat weergeven, bv:</a:t>
            </a:r>
          </a:p>
          <a:p>
            <a:pPr lvl="2"/>
            <a:r>
              <a:rPr lang="nl-BE" dirty="0"/>
              <a:t>Beer, heer, keer, meer, ...</a:t>
            </a:r>
          </a:p>
          <a:p>
            <a:r>
              <a:rPr lang="nl-BE" dirty="0"/>
              <a:t>Sommige karakters kunnen we niet duidelijk tonen op het scherm zoals new line, return, tab, … Dit noemen we non </a:t>
            </a:r>
            <a:r>
              <a:rPr lang="nl-BE" dirty="0" err="1"/>
              <a:t>printable</a:t>
            </a:r>
            <a:r>
              <a:rPr lang="nl-BE" dirty="0"/>
              <a:t> </a:t>
            </a:r>
            <a:r>
              <a:rPr lang="nl-BE" dirty="0" err="1"/>
              <a:t>characters</a:t>
            </a:r>
            <a:r>
              <a:rPr lang="nl-BE" dirty="0"/>
              <a:t>. We kunnen die, net als in een C#  </a:t>
            </a:r>
            <a:r>
              <a:rPr lang="nl-BE" dirty="0" err="1"/>
              <a:t>character</a:t>
            </a:r>
            <a:r>
              <a:rPr lang="nl-BE" dirty="0"/>
              <a:t> voorstellen door gebruik te maken van het escape karakter ‘\’, gevolgd door de letter equivalent</a:t>
            </a:r>
          </a:p>
          <a:p>
            <a:pPr lvl="1"/>
            <a:r>
              <a:rPr lang="nl-BE" dirty="0" err="1"/>
              <a:t>Vb</a:t>
            </a:r>
            <a:r>
              <a:rPr lang="nl-BE" dirty="0"/>
              <a:t>: \r , \n, \t, …</a:t>
            </a:r>
          </a:p>
          <a:p>
            <a:r>
              <a:rPr lang="nl-BE" dirty="0"/>
              <a:t>Indien we een karakter willen voorstellen dat gereserveerd is door de </a:t>
            </a:r>
            <a:r>
              <a:rPr lang="nl-BE" dirty="0" err="1"/>
              <a:t>RegEx</a:t>
            </a:r>
            <a:r>
              <a:rPr lang="nl-BE" dirty="0"/>
              <a:t> script implementatie, kunnen we dit teken eveneens via het escape karakter voorstellen. </a:t>
            </a:r>
          </a:p>
          <a:p>
            <a:pPr lvl="1"/>
            <a:r>
              <a:rPr lang="nl-BE" dirty="0"/>
              <a:t>Een ‘.’ is in </a:t>
            </a:r>
            <a:r>
              <a:rPr lang="nl-BE" dirty="0" err="1"/>
              <a:t>RegEx</a:t>
            </a:r>
            <a:r>
              <a:rPr lang="nl-BE" dirty="0"/>
              <a:t> een gereserveerd karakter. Indien we dit punt willen voorstellen als karakter moeten we het punt in </a:t>
            </a:r>
            <a:r>
              <a:rPr lang="nl-BE" dirty="0" err="1"/>
              <a:t>RegEx</a:t>
            </a:r>
            <a:r>
              <a:rPr lang="nl-BE" dirty="0"/>
              <a:t> door het escape karakter laten voorafgaan: ‘\.’ </a:t>
            </a:r>
          </a:p>
          <a:p>
            <a:pPr marL="0" indent="0">
              <a:buNone/>
            </a:pP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656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655"/>
            <a:ext cx="10515600" cy="794204"/>
          </a:xfrm>
        </p:spPr>
        <p:txBody>
          <a:bodyPr/>
          <a:lstStyle/>
          <a:p>
            <a:r>
              <a:rPr lang="nl-BE" dirty="0" err="1"/>
              <a:t>Metacharacters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3503" y="1204958"/>
            <a:ext cx="10366048" cy="5247117"/>
          </a:xfrm>
        </p:spPr>
        <p:txBody>
          <a:bodyPr>
            <a:normAutofit/>
          </a:bodyPr>
          <a:lstStyle/>
          <a:p>
            <a:r>
              <a:rPr lang="nl-BE" dirty="0"/>
              <a:t>Omdat het gebruik van letters en cijfers enkel zichzelf voorstelt, hebben we nood aan een meer dynamische notatie die meerdere combinaties kan voorstellen. Hiervoor maken we gebruik van </a:t>
            </a:r>
            <a:r>
              <a:rPr lang="nl-BE" b="1" dirty="0"/>
              <a:t>metakarakters</a:t>
            </a:r>
            <a:r>
              <a:rPr lang="nl-BE" dirty="0"/>
              <a:t>.</a:t>
            </a:r>
          </a:p>
          <a:p>
            <a:r>
              <a:rPr lang="nl-BE" dirty="0"/>
              <a:t>Een metakarakter staat voor een combinatie van mogelijkheden die anders is als het karakter dat gebruikt is. Een metakarakter heeft dus een speciale betekenis voor de </a:t>
            </a:r>
            <a:r>
              <a:rPr lang="nl-BE" dirty="0" err="1"/>
              <a:t>regex</a:t>
            </a:r>
            <a:r>
              <a:rPr lang="nl-BE" dirty="0"/>
              <a:t> engine</a:t>
            </a:r>
          </a:p>
          <a:p>
            <a:r>
              <a:rPr lang="nl-BE" dirty="0"/>
              <a:t>Een metakarakter wordt voorafgegaan door het escape karakter ‘\’.</a:t>
            </a:r>
          </a:p>
        </p:txBody>
      </p:sp>
    </p:spTree>
    <p:extLst>
      <p:ext uri="{BB962C8B-B14F-4D97-AF65-F5344CB8AC3E}">
        <p14:creationId xmlns:p14="http://schemas.microsoft.com/office/powerpoint/2010/main" val="50709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70A04-1F4B-4E8C-82B2-B446AF1D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951" y="93655"/>
            <a:ext cx="10515600" cy="794204"/>
          </a:xfrm>
        </p:spPr>
        <p:txBody>
          <a:bodyPr/>
          <a:lstStyle/>
          <a:p>
            <a:r>
              <a:rPr lang="nl-BE" dirty="0" err="1"/>
              <a:t>Metacharacters</a:t>
            </a:r>
            <a:r>
              <a:rPr lang="nl-BE" dirty="0"/>
              <a:t>: numerieke getallen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572BC4-CBD0-4E71-8A6D-BD2E3B69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950" y="1016950"/>
            <a:ext cx="10515601" cy="5477854"/>
          </a:xfrm>
        </p:spPr>
        <p:txBody>
          <a:bodyPr>
            <a:normAutofit/>
          </a:bodyPr>
          <a:lstStyle/>
          <a:p>
            <a:r>
              <a:rPr lang="nl-BE" dirty="0"/>
              <a:t>Het metakarakter </a:t>
            </a:r>
            <a:r>
              <a:rPr lang="nl-BE" b="1" dirty="0"/>
              <a:t>‘\d’</a:t>
            </a:r>
            <a:r>
              <a:rPr lang="nl-BE" dirty="0"/>
              <a:t> staat voor elk </a:t>
            </a:r>
            <a:r>
              <a:rPr lang="nl-BE" b="1" dirty="0"/>
              <a:t>numeriek</a:t>
            </a:r>
            <a:r>
              <a:rPr lang="nl-BE" dirty="0"/>
              <a:t> </a:t>
            </a:r>
            <a:r>
              <a:rPr lang="nl-BE" b="1" dirty="0"/>
              <a:t>karakter</a:t>
            </a:r>
            <a:r>
              <a:rPr lang="nl-BE" dirty="0"/>
              <a:t> tussen 0 tot en met 9.</a:t>
            </a:r>
          </a:p>
          <a:p>
            <a:pPr lvl="1"/>
            <a:r>
              <a:rPr lang="nl-BE" dirty="0"/>
              <a:t>We kunnen stellen dat \d = 0 of 1 of 2 of 3 of 4 of 5 of 6 of 7 of 8 of 9 is</a:t>
            </a:r>
          </a:p>
          <a:p>
            <a:r>
              <a:rPr lang="nl-BE" dirty="0"/>
              <a:t>Metakarakters kunnen gecombineerd worden om getallen te vinden. </a:t>
            </a:r>
          </a:p>
          <a:p>
            <a:pPr lvl="1"/>
            <a:r>
              <a:rPr lang="nl-BE" dirty="0"/>
              <a:t>Zo zal de combinatie “\d\d” matchen met bijvoorbeeld 11,26,…</a:t>
            </a:r>
          </a:p>
          <a:p>
            <a:r>
              <a:rPr lang="nl-BE" dirty="0"/>
              <a:t>We kunnen ook combinaties maken met reguliere getallen of letters:</a:t>
            </a:r>
          </a:p>
          <a:p>
            <a:pPr lvl="1"/>
            <a:r>
              <a:rPr lang="nl-BE" dirty="0" err="1"/>
              <a:t>Vb</a:t>
            </a:r>
            <a:r>
              <a:rPr lang="nl-BE" dirty="0"/>
              <a:t> “\d\</a:t>
            </a:r>
            <a:r>
              <a:rPr lang="nl-BE" dirty="0" err="1"/>
              <a:t>dmm</a:t>
            </a:r>
            <a:r>
              <a:rPr lang="nl-BE" dirty="0"/>
              <a:t>” </a:t>
            </a:r>
            <a:r>
              <a:rPr lang="nl-BE" dirty="0" err="1"/>
              <a:t>matcht</a:t>
            </a:r>
            <a:r>
              <a:rPr lang="nl-BE" dirty="0"/>
              <a:t> met 01mm , 20mm,  99mm, …</a:t>
            </a:r>
          </a:p>
          <a:p>
            <a:r>
              <a:rPr lang="nl-BE" dirty="0"/>
              <a:t>Het metakarakter ‘\D’ is het omgekeerde van het metakarakter ‘\d’ en staat voor alle letters, tekens en </a:t>
            </a:r>
            <a:r>
              <a:rPr lang="nl-BE" dirty="0" err="1"/>
              <a:t>whitespaces</a:t>
            </a:r>
            <a:r>
              <a:rPr lang="nl-BE" dirty="0"/>
              <a:t> maar geen cijfers.</a:t>
            </a:r>
          </a:p>
        </p:txBody>
      </p:sp>
    </p:spTree>
    <p:extLst>
      <p:ext uri="{BB962C8B-B14F-4D97-AF65-F5344CB8AC3E}">
        <p14:creationId xmlns:p14="http://schemas.microsoft.com/office/powerpoint/2010/main" val="705962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1832</Words>
  <Application>Microsoft Office PowerPoint</Application>
  <PresentationFormat>Widescreen</PresentationFormat>
  <Paragraphs>149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 Programmeren in C# </vt:lpstr>
      <vt:lpstr>PowerPoint Presentation</vt:lpstr>
      <vt:lpstr>Regular Expressions : het ontstaan</vt:lpstr>
      <vt:lpstr>Regular Expressions : het gebruik</vt:lpstr>
      <vt:lpstr>PowerPoint Presentation</vt:lpstr>
      <vt:lpstr>Patterns</vt:lpstr>
      <vt:lpstr>Matching van reguliere karakters</vt:lpstr>
      <vt:lpstr>Metacharacters</vt:lpstr>
      <vt:lpstr>Metacharacters: numerieke getallen</vt:lpstr>
      <vt:lpstr>Metacharacters: alfabet karakter</vt:lpstr>
      <vt:lpstr>Metacharacters: andere metakarakters</vt:lpstr>
      <vt:lpstr>PowerPoint Presentation</vt:lpstr>
      <vt:lpstr>Character classes</vt:lpstr>
      <vt:lpstr>Character classes: bereik</vt:lpstr>
      <vt:lpstr>PowerPoint Presentation</vt:lpstr>
      <vt:lpstr>PowerPoint Presentation</vt:lpstr>
      <vt:lpstr>Quantifiers: metacharacters</vt:lpstr>
      <vt:lpstr>Quantifiers: Curly-Brace Syntax</vt:lpstr>
      <vt:lpstr>PowerPoint Presentation</vt:lpstr>
      <vt:lpstr>Grouping</vt:lpstr>
      <vt:lpstr>Captured groups</vt:lpstr>
      <vt:lpstr>PowerPoint Presentation</vt:lpstr>
      <vt:lpstr>Boundaries</vt:lpstr>
      <vt:lpstr>Labo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Programmeren in C# </dc:title>
  <dc:creator>Filip Geens</dc:creator>
  <cp:lastModifiedBy>Filip Geens</cp:lastModifiedBy>
  <cp:revision>1</cp:revision>
  <dcterms:created xsi:type="dcterms:W3CDTF">2021-01-04T23:04:01Z</dcterms:created>
  <dcterms:modified xsi:type="dcterms:W3CDTF">2021-01-05T16:34:57Z</dcterms:modified>
</cp:coreProperties>
</file>